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09" r:id="rId1"/>
  </p:sldMasterIdLst>
  <p:notesMasterIdLst>
    <p:notesMasterId r:id="rId25"/>
  </p:notesMasterIdLst>
  <p:sldIdLst>
    <p:sldId id="256" r:id="rId2"/>
    <p:sldId id="257" r:id="rId3"/>
    <p:sldId id="272" r:id="rId4"/>
    <p:sldId id="258" r:id="rId5"/>
    <p:sldId id="309" r:id="rId6"/>
    <p:sldId id="286" r:id="rId7"/>
    <p:sldId id="287" r:id="rId8"/>
    <p:sldId id="302" r:id="rId9"/>
    <p:sldId id="306" r:id="rId10"/>
    <p:sldId id="313" r:id="rId11"/>
    <p:sldId id="301" r:id="rId12"/>
    <p:sldId id="300" r:id="rId13"/>
    <p:sldId id="314" r:id="rId14"/>
    <p:sldId id="310" r:id="rId15"/>
    <p:sldId id="289" r:id="rId16"/>
    <p:sldId id="292" r:id="rId17"/>
    <p:sldId id="291" r:id="rId18"/>
    <p:sldId id="311" r:id="rId19"/>
    <p:sldId id="293" r:id="rId20"/>
    <p:sldId id="307" r:id="rId21"/>
    <p:sldId id="294" r:id="rId22"/>
    <p:sldId id="312" r:id="rId23"/>
    <p:sldId id="270" r:id="rId2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65" autoAdjust="0"/>
    <p:restoredTop sz="80359" autoAdjust="0"/>
  </p:normalViewPr>
  <p:slideViewPr>
    <p:cSldViewPr snapToGrid="0">
      <p:cViewPr varScale="1">
        <p:scale>
          <a:sx n="64" d="100"/>
          <a:sy n="64" d="100"/>
        </p:scale>
        <p:origin x="876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zza_000\Google%20Drive\Proj%20B\popcorn_histogram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Pops Over 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he-I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Sheet1!$H$3:$H$27</c:f>
              <c:numCache>
                <c:formatCode>General</c:formatCode>
                <c:ptCount val="25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</c:numCache>
            </c:numRef>
          </c:cat>
          <c:val>
            <c:numRef>
              <c:f>Sheet1!$I$3:$I$27</c:f>
              <c:numCache>
                <c:formatCode>General</c:formatCode>
                <c:ptCount val="25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1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8</c:v>
                </c:pt>
                <c:pt idx="9">
                  <c:v>6</c:v>
                </c:pt>
                <c:pt idx="10">
                  <c:v>3</c:v>
                </c:pt>
                <c:pt idx="11">
                  <c:v>7</c:v>
                </c:pt>
                <c:pt idx="12">
                  <c:v>10</c:v>
                </c:pt>
                <c:pt idx="13">
                  <c:v>18</c:v>
                </c:pt>
                <c:pt idx="14">
                  <c:v>25</c:v>
                </c:pt>
                <c:pt idx="15">
                  <c:v>22</c:v>
                </c:pt>
                <c:pt idx="16">
                  <c:v>36</c:v>
                </c:pt>
                <c:pt idx="17">
                  <c:v>50</c:v>
                </c:pt>
                <c:pt idx="18">
                  <c:v>60</c:v>
                </c:pt>
                <c:pt idx="19">
                  <c:v>64</c:v>
                </c:pt>
                <c:pt idx="20">
                  <c:v>67</c:v>
                </c:pt>
                <c:pt idx="21">
                  <c:v>48</c:v>
                </c:pt>
                <c:pt idx="22">
                  <c:v>30</c:v>
                </c:pt>
                <c:pt idx="23">
                  <c:v>22</c:v>
                </c:pt>
                <c:pt idx="24">
                  <c:v>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0F-4E8E-80EF-A51747D44A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-994271552"/>
        <c:axId val="-994272096"/>
      </c:barChart>
      <c:catAx>
        <c:axId val="-994271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Time [sec]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994272096"/>
        <c:crosses val="autoZero"/>
        <c:auto val="1"/>
        <c:lblAlgn val="ctr"/>
        <c:lblOffset val="100"/>
        <c:noMultiLvlLbl val="0"/>
      </c:catAx>
      <c:valAx>
        <c:axId val="-994272096"/>
        <c:scaling>
          <c:orientation val="minMax"/>
          <c:max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Pops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he-I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-994271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F3693A-B461-43A0-82DD-3CC089F38544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C14CC4F-F0C2-4054-91C1-34EA5E5584F3}">
      <dgm:prSet phldrT="[Text]"/>
      <dgm:spPr/>
      <dgm:t>
        <a:bodyPr/>
        <a:lstStyle/>
        <a:p>
          <a:pPr rtl="1"/>
          <a:r>
            <a:rPr lang="en-US" dirty="0"/>
            <a:t>Idle</a:t>
          </a:r>
          <a:endParaRPr lang="he-IL" dirty="0"/>
        </a:p>
      </dgm:t>
    </dgm:pt>
    <dgm:pt modelId="{F1D3E9E5-3BF1-4AE5-94F6-0318255D5557}" type="parTrans" cxnId="{8483979B-2F71-4E7E-ABD5-20640B451650}">
      <dgm:prSet/>
      <dgm:spPr/>
      <dgm:t>
        <a:bodyPr/>
        <a:lstStyle/>
        <a:p>
          <a:pPr rtl="1"/>
          <a:endParaRPr lang="he-IL"/>
        </a:p>
      </dgm:t>
    </dgm:pt>
    <dgm:pt modelId="{444959A6-9957-4534-8DEE-80161F82D30B}" type="sibTrans" cxnId="{8483979B-2F71-4E7E-ABD5-20640B451650}">
      <dgm:prSet/>
      <dgm:spPr/>
      <dgm:t>
        <a:bodyPr/>
        <a:lstStyle/>
        <a:p>
          <a:pPr rtl="1"/>
          <a:endParaRPr lang="he-IL"/>
        </a:p>
      </dgm:t>
    </dgm:pt>
    <dgm:pt modelId="{2328AC97-F0D0-44E4-ABC0-7DF06DBCDE1D}">
      <dgm:prSet phldrT="[Text]"/>
      <dgm:spPr/>
      <dgm:t>
        <a:bodyPr/>
        <a:lstStyle/>
        <a:p>
          <a:pPr rtl="1"/>
          <a:r>
            <a:rPr lang="en-US" dirty="0"/>
            <a:t>Gaussian Peak</a:t>
          </a:r>
          <a:endParaRPr lang="he-IL" dirty="0"/>
        </a:p>
      </dgm:t>
    </dgm:pt>
    <dgm:pt modelId="{54FE428F-6DCC-44D0-BC5E-E7F0541FA944}" type="parTrans" cxnId="{B2819C90-E6E4-44B1-912B-EE98910A2AB8}">
      <dgm:prSet/>
      <dgm:spPr/>
      <dgm:t>
        <a:bodyPr/>
        <a:lstStyle/>
        <a:p>
          <a:pPr rtl="1"/>
          <a:endParaRPr lang="he-IL"/>
        </a:p>
      </dgm:t>
    </dgm:pt>
    <dgm:pt modelId="{014A7F49-0123-48A6-A368-D7111A6FB629}" type="sibTrans" cxnId="{B2819C90-E6E4-44B1-912B-EE98910A2AB8}">
      <dgm:prSet/>
      <dgm:spPr/>
      <dgm:t>
        <a:bodyPr/>
        <a:lstStyle/>
        <a:p>
          <a:pPr rtl="1"/>
          <a:endParaRPr lang="he-IL"/>
        </a:p>
      </dgm:t>
    </dgm:pt>
    <dgm:pt modelId="{14984AFA-62C3-4C33-890E-2BA9E182C0D6}">
      <dgm:prSet phldrT="[Text]"/>
      <dgm:spPr/>
      <dgm:t>
        <a:bodyPr/>
        <a:lstStyle/>
        <a:p>
          <a:pPr rtl="1"/>
          <a:r>
            <a:rPr lang="en-US" dirty="0"/>
            <a:t>Interval</a:t>
          </a:r>
          <a:endParaRPr lang="he-IL" dirty="0"/>
        </a:p>
      </dgm:t>
    </dgm:pt>
    <dgm:pt modelId="{741C3FE7-0A72-415D-B017-691F025DAE10}" type="parTrans" cxnId="{DB87B5D4-E74A-4C0E-A335-E2F99E33088C}">
      <dgm:prSet/>
      <dgm:spPr/>
      <dgm:t>
        <a:bodyPr/>
        <a:lstStyle/>
        <a:p>
          <a:pPr rtl="1"/>
          <a:endParaRPr lang="he-IL"/>
        </a:p>
      </dgm:t>
    </dgm:pt>
    <dgm:pt modelId="{EE4C8181-15A1-4F0A-B661-AF7ABE30E99B}" type="sibTrans" cxnId="{DB87B5D4-E74A-4C0E-A335-E2F99E33088C}">
      <dgm:prSet/>
      <dgm:spPr/>
      <dgm:t>
        <a:bodyPr/>
        <a:lstStyle/>
        <a:p>
          <a:pPr rtl="1"/>
          <a:endParaRPr lang="he-IL"/>
        </a:p>
      </dgm:t>
    </dgm:pt>
    <dgm:pt modelId="{52A20323-3DED-450A-80A3-5826AB08866D}" type="pres">
      <dgm:prSet presAssocID="{63F3693A-B461-43A0-82DD-3CC089F38544}" presName="Name0" presStyleCnt="0">
        <dgm:presLayoutVars>
          <dgm:dir/>
          <dgm:animLvl val="lvl"/>
          <dgm:resizeHandles val="exact"/>
        </dgm:presLayoutVars>
      </dgm:prSet>
      <dgm:spPr/>
    </dgm:pt>
    <dgm:pt modelId="{1B5F8362-BDC1-4C63-90AA-EBAAA01FA17B}" type="pres">
      <dgm:prSet presAssocID="{0C14CC4F-F0C2-4054-91C1-34EA5E5584F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5A759E39-8CE2-488E-955A-9C9B835BE662}" type="pres">
      <dgm:prSet presAssocID="{444959A6-9957-4534-8DEE-80161F82D30B}" presName="parTxOnlySpace" presStyleCnt="0"/>
      <dgm:spPr/>
    </dgm:pt>
    <dgm:pt modelId="{BAFA2FE0-1600-493E-AB19-55C52B8AC595}" type="pres">
      <dgm:prSet presAssocID="{2328AC97-F0D0-44E4-ABC0-7DF06DBCDE1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F7471D3-3956-4C0D-9633-D374ADC45842}" type="pres">
      <dgm:prSet presAssocID="{014A7F49-0123-48A6-A368-D7111A6FB629}" presName="parTxOnlySpace" presStyleCnt="0"/>
      <dgm:spPr/>
    </dgm:pt>
    <dgm:pt modelId="{F7B35579-E3BD-4A4E-943D-6BCCE0A6D08A}" type="pres">
      <dgm:prSet presAssocID="{14984AFA-62C3-4C33-890E-2BA9E182C0D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</dgm:ptLst>
  <dgm:cxnLst>
    <dgm:cxn modelId="{B2819C90-E6E4-44B1-912B-EE98910A2AB8}" srcId="{63F3693A-B461-43A0-82DD-3CC089F38544}" destId="{2328AC97-F0D0-44E4-ABC0-7DF06DBCDE1D}" srcOrd="1" destOrd="0" parTransId="{54FE428F-6DCC-44D0-BC5E-E7F0541FA944}" sibTransId="{014A7F49-0123-48A6-A368-D7111A6FB629}"/>
    <dgm:cxn modelId="{BF21AD9E-1DE7-4492-BD85-3117F2FA9921}" type="presOf" srcId="{2328AC97-F0D0-44E4-ABC0-7DF06DBCDE1D}" destId="{BAFA2FE0-1600-493E-AB19-55C52B8AC595}" srcOrd="0" destOrd="0" presId="urn:microsoft.com/office/officeart/2005/8/layout/chevron1"/>
    <dgm:cxn modelId="{516491F7-0BCB-4E5F-A06D-EEE8ABE6309A}" type="presOf" srcId="{0C14CC4F-F0C2-4054-91C1-34EA5E5584F3}" destId="{1B5F8362-BDC1-4C63-90AA-EBAAA01FA17B}" srcOrd="0" destOrd="0" presId="urn:microsoft.com/office/officeart/2005/8/layout/chevron1"/>
    <dgm:cxn modelId="{7225973B-1408-4A30-826E-6FA5F0AF704B}" type="presOf" srcId="{63F3693A-B461-43A0-82DD-3CC089F38544}" destId="{52A20323-3DED-450A-80A3-5826AB08866D}" srcOrd="0" destOrd="0" presId="urn:microsoft.com/office/officeart/2005/8/layout/chevron1"/>
    <dgm:cxn modelId="{DB87B5D4-E74A-4C0E-A335-E2F99E33088C}" srcId="{63F3693A-B461-43A0-82DD-3CC089F38544}" destId="{14984AFA-62C3-4C33-890E-2BA9E182C0D6}" srcOrd="2" destOrd="0" parTransId="{741C3FE7-0A72-415D-B017-691F025DAE10}" sibTransId="{EE4C8181-15A1-4F0A-B661-AF7ABE30E99B}"/>
    <dgm:cxn modelId="{8483979B-2F71-4E7E-ABD5-20640B451650}" srcId="{63F3693A-B461-43A0-82DD-3CC089F38544}" destId="{0C14CC4F-F0C2-4054-91C1-34EA5E5584F3}" srcOrd="0" destOrd="0" parTransId="{F1D3E9E5-3BF1-4AE5-94F6-0318255D5557}" sibTransId="{444959A6-9957-4534-8DEE-80161F82D30B}"/>
    <dgm:cxn modelId="{55842AE6-7F85-4637-A8F2-C605CBB5ECC6}" type="presOf" srcId="{14984AFA-62C3-4C33-890E-2BA9E182C0D6}" destId="{F7B35579-E3BD-4A4E-943D-6BCCE0A6D08A}" srcOrd="0" destOrd="0" presId="urn:microsoft.com/office/officeart/2005/8/layout/chevron1"/>
    <dgm:cxn modelId="{7DCA6718-0440-458E-9F1D-23B33BEAC04A}" type="presParOf" srcId="{52A20323-3DED-450A-80A3-5826AB08866D}" destId="{1B5F8362-BDC1-4C63-90AA-EBAAA01FA17B}" srcOrd="0" destOrd="0" presId="urn:microsoft.com/office/officeart/2005/8/layout/chevron1"/>
    <dgm:cxn modelId="{69B26124-BC60-4C80-86CF-A519E31B2C2E}" type="presParOf" srcId="{52A20323-3DED-450A-80A3-5826AB08866D}" destId="{5A759E39-8CE2-488E-955A-9C9B835BE662}" srcOrd="1" destOrd="0" presId="urn:microsoft.com/office/officeart/2005/8/layout/chevron1"/>
    <dgm:cxn modelId="{0B582FBC-E744-4504-8409-EE68E1E7FB6D}" type="presParOf" srcId="{52A20323-3DED-450A-80A3-5826AB08866D}" destId="{BAFA2FE0-1600-493E-AB19-55C52B8AC595}" srcOrd="2" destOrd="0" presId="urn:microsoft.com/office/officeart/2005/8/layout/chevron1"/>
    <dgm:cxn modelId="{C0BC1F63-2C09-49D8-BEAD-563A93AF2613}" type="presParOf" srcId="{52A20323-3DED-450A-80A3-5826AB08866D}" destId="{DF7471D3-3956-4C0D-9633-D374ADC45842}" srcOrd="3" destOrd="0" presId="urn:microsoft.com/office/officeart/2005/8/layout/chevron1"/>
    <dgm:cxn modelId="{827402E4-E901-4AD4-886C-C0BBEA05AAC0}" type="presParOf" srcId="{52A20323-3DED-450A-80A3-5826AB08866D}" destId="{F7B35579-E3BD-4A4E-943D-6BCCE0A6D08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F3693A-B461-43A0-82DD-3CC089F3854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0C14CC4F-F0C2-4054-91C1-34EA5E5584F3}">
      <dgm:prSet phldrT="[Text]" custT="1"/>
      <dgm:spPr>
        <a:solidFill>
          <a:srgbClr val="92D050"/>
        </a:solidFill>
      </dgm:spPr>
      <dgm:t>
        <a:bodyPr/>
        <a:lstStyle/>
        <a:p>
          <a:pPr rtl="1"/>
          <a:r>
            <a:rPr lang="en-US" sz="2400" b="1" dirty="0"/>
            <a:t>Idle</a:t>
          </a:r>
          <a:endParaRPr lang="he-IL" sz="2300" b="1" dirty="0"/>
        </a:p>
      </dgm:t>
    </dgm:pt>
    <dgm:pt modelId="{F1D3E9E5-3BF1-4AE5-94F6-0318255D5557}" type="parTrans" cxnId="{8483979B-2F71-4E7E-ABD5-20640B451650}">
      <dgm:prSet/>
      <dgm:spPr/>
      <dgm:t>
        <a:bodyPr/>
        <a:lstStyle/>
        <a:p>
          <a:pPr rtl="1"/>
          <a:endParaRPr lang="he-IL"/>
        </a:p>
      </dgm:t>
    </dgm:pt>
    <dgm:pt modelId="{444959A6-9957-4534-8DEE-80161F82D30B}" type="sibTrans" cxnId="{8483979B-2F71-4E7E-ABD5-20640B451650}">
      <dgm:prSet/>
      <dgm:spPr/>
      <dgm:t>
        <a:bodyPr/>
        <a:lstStyle/>
        <a:p>
          <a:pPr rtl="1"/>
          <a:endParaRPr lang="he-IL"/>
        </a:p>
      </dgm:t>
    </dgm:pt>
    <dgm:pt modelId="{2328AC97-F0D0-44E4-ABC0-7DF06DBCDE1D}">
      <dgm:prSet phldrT="[Text]"/>
      <dgm:spPr/>
      <dgm:t>
        <a:bodyPr/>
        <a:lstStyle/>
        <a:p>
          <a:pPr rtl="1"/>
          <a:r>
            <a:rPr lang="en-US" b="1" dirty="0"/>
            <a:t>Gaussian Peak</a:t>
          </a:r>
          <a:endParaRPr lang="he-IL" b="1" dirty="0"/>
        </a:p>
      </dgm:t>
    </dgm:pt>
    <dgm:pt modelId="{54FE428F-6DCC-44D0-BC5E-E7F0541FA944}" type="parTrans" cxnId="{B2819C90-E6E4-44B1-912B-EE98910A2AB8}">
      <dgm:prSet/>
      <dgm:spPr/>
      <dgm:t>
        <a:bodyPr/>
        <a:lstStyle/>
        <a:p>
          <a:pPr rtl="1"/>
          <a:endParaRPr lang="he-IL"/>
        </a:p>
      </dgm:t>
    </dgm:pt>
    <dgm:pt modelId="{014A7F49-0123-48A6-A368-D7111A6FB629}" type="sibTrans" cxnId="{B2819C90-E6E4-44B1-912B-EE98910A2AB8}">
      <dgm:prSet/>
      <dgm:spPr/>
      <dgm:t>
        <a:bodyPr/>
        <a:lstStyle/>
        <a:p>
          <a:pPr rtl="1"/>
          <a:endParaRPr lang="he-IL"/>
        </a:p>
      </dgm:t>
    </dgm:pt>
    <dgm:pt modelId="{14984AFA-62C3-4C33-890E-2BA9E182C0D6}">
      <dgm:prSet phldrT="[Text]"/>
      <dgm:spPr/>
      <dgm:t>
        <a:bodyPr/>
        <a:lstStyle/>
        <a:p>
          <a:pPr rtl="1"/>
          <a:r>
            <a:rPr lang="en-US" b="1" dirty="0"/>
            <a:t>Interval</a:t>
          </a:r>
          <a:endParaRPr lang="he-IL" b="1" dirty="0"/>
        </a:p>
      </dgm:t>
    </dgm:pt>
    <dgm:pt modelId="{741C3FE7-0A72-415D-B017-691F025DAE10}" type="parTrans" cxnId="{DB87B5D4-E74A-4C0E-A335-E2F99E33088C}">
      <dgm:prSet/>
      <dgm:spPr/>
      <dgm:t>
        <a:bodyPr/>
        <a:lstStyle/>
        <a:p>
          <a:pPr rtl="1"/>
          <a:endParaRPr lang="he-IL"/>
        </a:p>
      </dgm:t>
    </dgm:pt>
    <dgm:pt modelId="{EE4C8181-15A1-4F0A-B661-AF7ABE30E99B}" type="sibTrans" cxnId="{DB87B5D4-E74A-4C0E-A335-E2F99E33088C}">
      <dgm:prSet/>
      <dgm:spPr/>
      <dgm:t>
        <a:bodyPr/>
        <a:lstStyle/>
        <a:p>
          <a:pPr rtl="1"/>
          <a:endParaRPr lang="he-IL"/>
        </a:p>
      </dgm:t>
    </dgm:pt>
    <dgm:pt modelId="{D5D20BEA-0308-4F1D-9152-24E3628A36EE}" type="pres">
      <dgm:prSet presAssocID="{63F3693A-B461-43A0-82DD-3CC089F38544}" presName="linearFlow" presStyleCnt="0">
        <dgm:presLayoutVars>
          <dgm:dir/>
          <dgm:animLvl val="lvl"/>
          <dgm:resizeHandles val="exact"/>
        </dgm:presLayoutVars>
      </dgm:prSet>
      <dgm:spPr/>
    </dgm:pt>
    <dgm:pt modelId="{1EE878C8-8CC8-4483-B28D-A0E5B15231A8}" type="pres">
      <dgm:prSet presAssocID="{0C14CC4F-F0C2-4054-91C1-34EA5E5584F3}" presName="composite" presStyleCnt="0"/>
      <dgm:spPr/>
    </dgm:pt>
    <dgm:pt modelId="{05D23A0D-DDAD-40B0-9424-0BDF5BDF445F}" type="pres">
      <dgm:prSet presAssocID="{0C14CC4F-F0C2-4054-91C1-34EA5E5584F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4827939-270C-432E-A74E-2C762FCC4B38}" type="pres">
      <dgm:prSet presAssocID="{0C14CC4F-F0C2-4054-91C1-34EA5E5584F3}" presName="descendantText" presStyleLbl="alignAcc1" presStyleIdx="0" presStyleCnt="3">
        <dgm:presLayoutVars>
          <dgm:bulletEnabled val="1"/>
        </dgm:presLayoutVars>
      </dgm:prSet>
      <dgm:spPr>
        <a:noFill/>
        <a:ln>
          <a:noFill/>
        </a:ln>
      </dgm:spPr>
    </dgm:pt>
    <dgm:pt modelId="{1B2CED8B-7DB7-4F31-A82F-0AB5B7F83C81}" type="pres">
      <dgm:prSet presAssocID="{444959A6-9957-4534-8DEE-80161F82D30B}" presName="sp" presStyleCnt="0"/>
      <dgm:spPr/>
    </dgm:pt>
    <dgm:pt modelId="{7D3CCC56-01EC-4C1A-924C-7AD03C087AB5}" type="pres">
      <dgm:prSet presAssocID="{2328AC97-F0D0-44E4-ABC0-7DF06DBCDE1D}" presName="composite" presStyleCnt="0"/>
      <dgm:spPr/>
    </dgm:pt>
    <dgm:pt modelId="{B6467902-4E98-4F5E-84CF-DBAC63BA78AC}" type="pres">
      <dgm:prSet presAssocID="{2328AC97-F0D0-44E4-ABC0-7DF06DBCDE1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27F9361-4822-46ED-A431-FF316475225C}" type="pres">
      <dgm:prSet presAssocID="{2328AC97-F0D0-44E4-ABC0-7DF06DBCDE1D}" presName="descendantText" presStyleLbl="alignAcc1" presStyleIdx="1" presStyleCnt="3" custLinFactY="296115" custLinFactNeighborX="3206" custLinFactNeighborY="300000">
        <dgm:presLayoutVars>
          <dgm:bulletEnabled val="1"/>
        </dgm:presLayoutVars>
      </dgm:prSet>
      <dgm:spPr>
        <a:noFill/>
        <a:ln>
          <a:noFill/>
        </a:ln>
      </dgm:spPr>
    </dgm:pt>
    <dgm:pt modelId="{773958BE-72CB-419A-A13E-252FDA6FB1ED}" type="pres">
      <dgm:prSet presAssocID="{014A7F49-0123-48A6-A368-D7111A6FB629}" presName="sp" presStyleCnt="0"/>
      <dgm:spPr/>
    </dgm:pt>
    <dgm:pt modelId="{0AE31C5A-7B2E-4F85-8B4A-300D0264583A}" type="pres">
      <dgm:prSet presAssocID="{14984AFA-62C3-4C33-890E-2BA9E182C0D6}" presName="composite" presStyleCnt="0"/>
      <dgm:spPr/>
    </dgm:pt>
    <dgm:pt modelId="{962F4728-80FB-4E0F-91D3-3EC0416490C7}" type="pres">
      <dgm:prSet presAssocID="{14984AFA-62C3-4C33-890E-2BA9E182C0D6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209F8E3-75A3-4E5B-BFEC-5D93FC823A8F}" type="pres">
      <dgm:prSet presAssocID="{14984AFA-62C3-4C33-890E-2BA9E182C0D6}" presName="descendantText" presStyleLbl="alignAcc1" presStyleIdx="2" presStyleCnt="3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0E0D9BF6-5ADA-49D8-8B58-C65DC01B259D}" type="presOf" srcId="{0C14CC4F-F0C2-4054-91C1-34EA5E5584F3}" destId="{05D23A0D-DDAD-40B0-9424-0BDF5BDF445F}" srcOrd="0" destOrd="0" presId="urn:microsoft.com/office/officeart/2005/8/layout/chevron2"/>
    <dgm:cxn modelId="{8483979B-2F71-4E7E-ABD5-20640B451650}" srcId="{63F3693A-B461-43A0-82DD-3CC089F38544}" destId="{0C14CC4F-F0C2-4054-91C1-34EA5E5584F3}" srcOrd="0" destOrd="0" parTransId="{F1D3E9E5-3BF1-4AE5-94F6-0318255D5557}" sibTransId="{444959A6-9957-4534-8DEE-80161F82D30B}"/>
    <dgm:cxn modelId="{90999A2D-D8EA-4172-B576-364C91B10C99}" type="presOf" srcId="{14984AFA-62C3-4C33-890E-2BA9E182C0D6}" destId="{962F4728-80FB-4E0F-91D3-3EC0416490C7}" srcOrd="0" destOrd="0" presId="urn:microsoft.com/office/officeart/2005/8/layout/chevron2"/>
    <dgm:cxn modelId="{DB87B5D4-E74A-4C0E-A335-E2F99E33088C}" srcId="{63F3693A-B461-43A0-82DD-3CC089F38544}" destId="{14984AFA-62C3-4C33-890E-2BA9E182C0D6}" srcOrd="2" destOrd="0" parTransId="{741C3FE7-0A72-415D-B017-691F025DAE10}" sibTransId="{EE4C8181-15A1-4F0A-B661-AF7ABE30E99B}"/>
    <dgm:cxn modelId="{44B241C9-0150-4E90-A4B6-9A918ED87C3D}" type="presOf" srcId="{2328AC97-F0D0-44E4-ABC0-7DF06DBCDE1D}" destId="{B6467902-4E98-4F5E-84CF-DBAC63BA78AC}" srcOrd="0" destOrd="0" presId="urn:microsoft.com/office/officeart/2005/8/layout/chevron2"/>
    <dgm:cxn modelId="{5FA33A7F-31E5-4DD2-A071-53BB38DBC161}" type="presOf" srcId="{63F3693A-B461-43A0-82DD-3CC089F38544}" destId="{D5D20BEA-0308-4F1D-9152-24E3628A36EE}" srcOrd="0" destOrd="0" presId="urn:microsoft.com/office/officeart/2005/8/layout/chevron2"/>
    <dgm:cxn modelId="{B2819C90-E6E4-44B1-912B-EE98910A2AB8}" srcId="{63F3693A-B461-43A0-82DD-3CC089F38544}" destId="{2328AC97-F0D0-44E4-ABC0-7DF06DBCDE1D}" srcOrd="1" destOrd="0" parTransId="{54FE428F-6DCC-44D0-BC5E-E7F0541FA944}" sibTransId="{014A7F49-0123-48A6-A368-D7111A6FB629}"/>
    <dgm:cxn modelId="{2F254369-0B13-4342-AC48-55D86D5A4F9F}" type="presParOf" srcId="{D5D20BEA-0308-4F1D-9152-24E3628A36EE}" destId="{1EE878C8-8CC8-4483-B28D-A0E5B15231A8}" srcOrd="0" destOrd="0" presId="urn:microsoft.com/office/officeart/2005/8/layout/chevron2"/>
    <dgm:cxn modelId="{4CF4B2A0-8C20-455F-A083-E3EDD08E08D3}" type="presParOf" srcId="{1EE878C8-8CC8-4483-B28D-A0E5B15231A8}" destId="{05D23A0D-DDAD-40B0-9424-0BDF5BDF445F}" srcOrd="0" destOrd="0" presId="urn:microsoft.com/office/officeart/2005/8/layout/chevron2"/>
    <dgm:cxn modelId="{A09C3EB3-A5F0-47E1-93C8-DAD224284A07}" type="presParOf" srcId="{1EE878C8-8CC8-4483-B28D-A0E5B15231A8}" destId="{94827939-270C-432E-A74E-2C762FCC4B38}" srcOrd="1" destOrd="0" presId="urn:microsoft.com/office/officeart/2005/8/layout/chevron2"/>
    <dgm:cxn modelId="{CBFB68C3-775E-40DF-9373-37F8E46B5D16}" type="presParOf" srcId="{D5D20BEA-0308-4F1D-9152-24E3628A36EE}" destId="{1B2CED8B-7DB7-4F31-A82F-0AB5B7F83C81}" srcOrd="1" destOrd="0" presId="urn:microsoft.com/office/officeart/2005/8/layout/chevron2"/>
    <dgm:cxn modelId="{37EB2263-8235-40F2-9279-18BF51F026B3}" type="presParOf" srcId="{D5D20BEA-0308-4F1D-9152-24E3628A36EE}" destId="{7D3CCC56-01EC-4C1A-924C-7AD03C087AB5}" srcOrd="2" destOrd="0" presId="urn:microsoft.com/office/officeart/2005/8/layout/chevron2"/>
    <dgm:cxn modelId="{7F5E1B5A-0270-471E-A70E-CEF55834A1BB}" type="presParOf" srcId="{7D3CCC56-01EC-4C1A-924C-7AD03C087AB5}" destId="{B6467902-4E98-4F5E-84CF-DBAC63BA78AC}" srcOrd="0" destOrd="0" presId="urn:microsoft.com/office/officeart/2005/8/layout/chevron2"/>
    <dgm:cxn modelId="{D0F0E8AD-A4C4-4398-AA23-97C8BE8CC322}" type="presParOf" srcId="{7D3CCC56-01EC-4C1A-924C-7AD03C087AB5}" destId="{927F9361-4822-46ED-A431-FF316475225C}" srcOrd="1" destOrd="0" presId="urn:microsoft.com/office/officeart/2005/8/layout/chevron2"/>
    <dgm:cxn modelId="{556FCD45-AB4D-4784-A6BE-7CC633E74E67}" type="presParOf" srcId="{D5D20BEA-0308-4F1D-9152-24E3628A36EE}" destId="{773958BE-72CB-419A-A13E-252FDA6FB1ED}" srcOrd="3" destOrd="0" presId="urn:microsoft.com/office/officeart/2005/8/layout/chevron2"/>
    <dgm:cxn modelId="{76C07C62-F8A9-43BC-9650-78E673943089}" type="presParOf" srcId="{D5D20BEA-0308-4F1D-9152-24E3628A36EE}" destId="{0AE31C5A-7B2E-4F85-8B4A-300D0264583A}" srcOrd="4" destOrd="0" presId="urn:microsoft.com/office/officeart/2005/8/layout/chevron2"/>
    <dgm:cxn modelId="{6D4698A6-8EB3-4B24-A581-930F5C6EB066}" type="presParOf" srcId="{0AE31C5A-7B2E-4F85-8B4A-300D0264583A}" destId="{962F4728-80FB-4E0F-91D3-3EC0416490C7}" srcOrd="0" destOrd="0" presId="urn:microsoft.com/office/officeart/2005/8/layout/chevron2"/>
    <dgm:cxn modelId="{7AF0DCE1-6F17-4836-B123-5FF3D46443DB}" type="presParOf" srcId="{0AE31C5A-7B2E-4F85-8B4A-300D0264583A}" destId="{D209F8E3-75A3-4E5B-BFEC-5D93FC823A8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F3693A-B461-43A0-82DD-3CC089F3854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0C14CC4F-F0C2-4054-91C1-34EA5E5584F3}">
      <dgm:prSet phldrT="[Text]"/>
      <dgm:spPr>
        <a:solidFill>
          <a:schemeClr val="accent1"/>
        </a:solidFill>
      </dgm:spPr>
      <dgm:t>
        <a:bodyPr/>
        <a:lstStyle/>
        <a:p>
          <a:pPr rtl="1"/>
          <a:r>
            <a:rPr lang="en-US" b="1" dirty="0"/>
            <a:t>Idle</a:t>
          </a:r>
          <a:endParaRPr lang="he-IL" b="1" dirty="0"/>
        </a:p>
      </dgm:t>
    </dgm:pt>
    <dgm:pt modelId="{F1D3E9E5-3BF1-4AE5-94F6-0318255D5557}" type="parTrans" cxnId="{8483979B-2F71-4E7E-ABD5-20640B451650}">
      <dgm:prSet/>
      <dgm:spPr/>
      <dgm:t>
        <a:bodyPr/>
        <a:lstStyle/>
        <a:p>
          <a:pPr rtl="1"/>
          <a:endParaRPr lang="he-IL"/>
        </a:p>
      </dgm:t>
    </dgm:pt>
    <dgm:pt modelId="{444959A6-9957-4534-8DEE-80161F82D30B}" type="sibTrans" cxnId="{8483979B-2F71-4E7E-ABD5-20640B451650}">
      <dgm:prSet/>
      <dgm:spPr/>
      <dgm:t>
        <a:bodyPr/>
        <a:lstStyle/>
        <a:p>
          <a:pPr rtl="1"/>
          <a:endParaRPr lang="he-IL"/>
        </a:p>
      </dgm:t>
    </dgm:pt>
    <dgm:pt modelId="{2328AC97-F0D0-44E4-ABC0-7DF06DBCDE1D}">
      <dgm:prSet phldrT="[Text]"/>
      <dgm:spPr>
        <a:solidFill>
          <a:srgbClr val="92D050"/>
        </a:solidFill>
      </dgm:spPr>
      <dgm:t>
        <a:bodyPr/>
        <a:lstStyle/>
        <a:p>
          <a:pPr rtl="1"/>
          <a:r>
            <a:rPr lang="en-US" b="1" dirty="0"/>
            <a:t>Gaussian Peak</a:t>
          </a:r>
          <a:endParaRPr lang="he-IL" b="1" dirty="0"/>
        </a:p>
      </dgm:t>
    </dgm:pt>
    <dgm:pt modelId="{54FE428F-6DCC-44D0-BC5E-E7F0541FA944}" type="parTrans" cxnId="{B2819C90-E6E4-44B1-912B-EE98910A2AB8}">
      <dgm:prSet/>
      <dgm:spPr/>
      <dgm:t>
        <a:bodyPr/>
        <a:lstStyle/>
        <a:p>
          <a:pPr rtl="1"/>
          <a:endParaRPr lang="he-IL"/>
        </a:p>
      </dgm:t>
    </dgm:pt>
    <dgm:pt modelId="{014A7F49-0123-48A6-A368-D7111A6FB629}" type="sibTrans" cxnId="{B2819C90-E6E4-44B1-912B-EE98910A2AB8}">
      <dgm:prSet/>
      <dgm:spPr/>
      <dgm:t>
        <a:bodyPr/>
        <a:lstStyle/>
        <a:p>
          <a:pPr rtl="1"/>
          <a:endParaRPr lang="he-IL"/>
        </a:p>
      </dgm:t>
    </dgm:pt>
    <dgm:pt modelId="{14984AFA-62C3-4C33-890E-2BA9E182C0D6}">
      <dgm:prSet phldrT="[Text]"/>
      <dgm:spPr/>
      <dgm:t>
        <a:bodyPr/>
        <a:lstStyle/>
        <a:p>
          <a:pPr rtl="1"/>
          <a:r>
            <a:rPr lang="en-US" b="1" dirty="0"/>
            <a:t>Interval</a:t>
          </a:r>
          <a:endParaRPr lang="he-IL" b="1" dirty="0"/>
        </a:p>
      </dgm:t>
    </dgm:pt>
    <dgm:pt modelId="{741C3FE7-0A72-415D-B017-691F025DAE10}" type="parTrans" cxnId="{DB87B5D4-E74A-4C0E-A335-E2F99E33088C}">
      <dgm:prSet/>
      <dgm:spPr/>
      <dgm:t>
        <a:bodyPr/>
        <a:lstStyle/>
        <a:p>
          <a:pPr rtl="1"/>
          <a:endParaRPr lang="he-IL"/>
        </a:p>
      </dgm:t>
    </dgm:pt>
    <dgm:pt modelId="{EE4C8181-15A1-4F0A-B661-AF7ABE30E99B}" type="sibTrans" cxnId="{DB87B5D4-E74A-4C0E-A335-E2F99E33088C}">
      <dgm:prSet/>
      <dgm:spPr/>
      <dgm:t>
        <a:bodyPr/>
        <a:lstStyle/>
        <a:p>
          <a:pPr rtl="1"/>
          <a:endParaRPr lang="he-IL"/>
        </a:p>
      </dgm:t>
    </dgm:pt>
    <dgm:pt modelId="{D5D20BEA-0308-4F1D-9152-24E3628A36EE}" type="pres">
      <dgm:prSet presAssocID="{63F3693A-B461-43A0-82DD-3CC089F38544}" presName="linearFlow" presStyleCnt="0">
        <dgm:presLayoutVars>
          <dgm:dir/>
          <dgm:animLvl val="lvl"/>
          <dgm:resizeHandles val="exact"/>
        </dgm:presLayoutVars>
      </dgm:prSet>
      <dgm:spPr/>
    </dgm:pt>
    <dgm:pt modelId="{1EE878C8-8CC8-4483-B28D-A0E5B15231A8}" type="pres">
      <dgm:prSet presAssocID="{0C14CC4F-F0C2-4054-91C1-34EA5E5584F3}" presName="composite" presStyleCnt="0"/>
      <dgm:spPr/>
    </dgm:pt>
    <dgm:pt modelId="{05D23A0D-DDAD-40B0-9424-0BDF5BDF445F}" type="pres">
      <dgm:prSet presAssocID="{0C14CC4F-F0C2-4054-91C1-34EA5E5584F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4827939-270C-432E-A74E-2C762FCC4B38}" type="pres">
      <dgm:prSet presAssocID="{0C14CC4F-F0C2-4054-91C1-34EA5E5584F3}" presName="descendantText" presStyleLbl="alignAcc1" presStyleIdx="0" presStyleCnt="3">
        <dgm:presLayoutVars>
          <dgm:bulletEnabled val="1"/>
        </dgm:presLayoutVars>
      </dgm:prSet>
      <dgm:spPr>
        <a:noFill/>
        <a:ln>
          <a:noFill/>
        </a:ln>
      </dgm:spPr>
    </dgm:pt>
    <dgm:pt modelId="{1B2CED8B-7DB7-4F31-A82F-0AB5B7F83C81}" type="pres">
      <dgm:prSet presAssocID="{444959A6-9957-4534-8DEE-80161F82D30B}" presName="sp" presStyleCnt="0"/>
      <dgm:spPr/>
    </dgm:pt>
    <dgm:pt modelId="{7D3CCC56-01EC-4C1A-924C-7AD03C087AB5}" type="pres">
      <dgm:prSet presAssocID="{2328AC97-F0D0-44E4-ABC0-7DF06DBCDE1D}" presName="composite" presStyleCnt="0"/>
      <dgm:spPr/>
    </dgm:pt>
    <dgm:pt modelId="{B6467902-4E98-4F5E-84CF-DBAC63BA78AC}" type="pres">
      <dgm:prSet presAssocID="{2328AC97-F0D0-44E4-ABC0-7DF06DBCDE1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27F9361-4822-46ED-A431-FF316475225C}" type="pres">
      <dgm:prSet presAssocID="{2328AC97-F0D0-44E4-ABC0-7DF06DBCDE1D}" presName="descendantText" presStyleLbl="alignAcc1" presStyleIdx="1" presStyleCnt="3" custLinFactY="296115" custLinFactNeighborX="3206" custLinFactNeighborY="300000">
        <dgm:presLayoutVars>
          <dgm:bulletEnabled val="1"/>
        </dgm:presLayoutVars>
      </dgm:prSet>
      <dgm:spPr>
        <a:noFill/>
        <a:ln>
          <a:noFill/>
        </a:ln>
      </dgm:spPr>
    </dgm:pt>
    <dgm:pt modelId="{773958BE-72CB-419A-A13E-252FDA6FB1ED}" type="pres">
      <dgm:prSet presAssocID="{014A7F49-0123-48A6-A368-D7111A6FB629}" presName="sp" presStyleCnt="0"/>
      <dgm:spPr/>
    </dgm:pt>
    <dgm:pt modelId="{0AE31C5A-7B2E-4F85-8B4A-300D0264583A}" type="pres">
      <dgm:prSet presAssocID="{14984AFA-62C3-4C33-890E-2BA9E182C0D6}" presName="composite" presStyleCnt="0"/>
      <dgm:spPr/>
    </dgm:pt>
    <dgm:pt modelId="{962F4728-80FB-4E0F-91D3-3EC0416490C7}" type="pres">
      <dgm:prSet presAssocID="{14984AFA-62C3-4C33-890E-2BA9E182C0D6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209F8E3-75A3-4E5B-BFEC-5D93FC823A8F}" type="pres">
      <dgm:prSet presAssocID="{14984AFA-62C3-4C33-890E-2BA9E182C0D6}" presName="descendantText" presStyleLbl="alignAcc1" presStyleIdx="2" presStyleCnt="3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119101A5-1232-4F2B-9337-717A2F7A3DD8}" type="presOf" srcId="{2328AC97-F0D0-44E4-ABC0-7DF06DBCDE1D}" destId="{B6467902-4E98-4F5E-84CF-DBAC63BA78AC}" srcOrd="0" destOrd="0" presId="urn:microsoft.com/office/officeart/2005/8/layout/chevron2"/>
    <dgm:cxn modelId="{8483979B-2F71-4E7E-ABD5-20640B451650}" srcId="{63F3693A-B461-43A0-82DD-3CC089F38544}" destId="{0C14CC4F-F0C2-4054-91C1-34EA5E5584F3}" srcOrd="0" destOrd="0" parTransId="{F1D3E9E5-3BF1-4AE5-94F6-0318255D5557}" sibTransId="{444959A6-9957-4534-8DEE-80161F82D30B}"/>
    <dgm:cxn modelId="{DB87B5D4-E74A-4C0E-A335-E2F99E33088C}" srcId="{63F3693A-B461-43A0-82DD-3CC089F38544}" destId="{14984AFA-62C3-4C33-890E-2BA9E182C0D6}" srcOrd="2" destOrd="0" parTransId="{741C3FE7-0A72-415D-B017-691F025DAE10}" sibTransId="{EE4C8181-15A1-4F0A-B661-AF7ABE30E99B}"/>
    <dgm:cxn modelId="{1B05A8CA-1064-4B73-81A8-4A4F91D354F6}" type="presOf" srcId="{14984AFA-62C3-4C33-890E-2BA9E182C0D6}" destId="{962F4728-80FB-4E0F-91D3-3EC0416490C7}" srcOrd="0" destOrd="0" presId="urn:microsoft.com/office/officeart/2005/8/layout/chevron2"/>
    <dgm:cxn modelId="{786A18E5-F93D-4E1D-AEDB-5AB375C9BB06}" type="presOf" srcId="{0C14CC4F-F0C2-4054-91C1-34EA5E5584F3}" destId="{05D23A0D-DDAD-40B0-9424-0BDF5BDF445F}" srcOrd="0" destOrd="0" presId="urn:microsoft.com/office/officeart/2005/8/layout/chevron2"/>
    <dgm:cxn modelId="{DB9D9DE4-5EE0-4042-95B5-34C2334D7222}" type="presOf" srcId="{63F3693A-B461-43A0-82DD-3CC089F38544}" destId="{D5D20BEA-0308-4F1D-9152-24E3628A36EE}" srcOrd="0" destOrd="0" presId="urn:microsoft.com/office/officeart/2005/8/layout/chevron2"/>
    <dgm:cxn modelId="{B2819C90-E6E4-44B1-912B-EE98910A2AB8}" srcId="{63F3693A-B461-43A0-82DD-3CC089F38544}" destId="{2328AC97-F0D0-44E4-ABC0-7DF06DBCDE1D}" srcOrd="1" destOrd="0" parTransId="{54FE428F-6DCC-44D0-BC5E-E7F0541FA944}" sibTransId="{014A7F49-0123-48A6-A368-D7111A6FB629}"/>
    <dgm:cxn modelId="{E8574DCF-C690-467A-9576-262613C26987}" type="presParOf" srcId="{D5D20BEA-0308-4F1D-9152-24E3628A36EE}" destId="{1EE878C8-8CC8-4483-B28D-A0E5B15231A8}" srcOrd="0" destOrd="0" presId="urn:microsoft.com/office/officeart/2005/8/layout/chevron2"/>
    <dgm:cxn modelId="{DD9E47C1-F6D1-45B7-A165-71E2E1B7C3B3}" type="presParOf" srcId="{1EE878C8-8CC8-4483-B28D-A0E5B15231A8}" destId="{05D23A0D-DDAD-40B0-9424-0BDF5BDF445F}" srcOrd="0" destOrd="0" presId="urn:microsoft.com/office/officeart/2005/8/layout/chevron2"/>
    <dgm:cxn modelId="{1AA0332D-E519-4EB4-9DCE-259495A629BB}" type="presParOf" srcId="{1EE878C8-8CC8-4483-B28D-A0E5B15231A8}" destId="{94827939-270C-432E-A74E-2C762FCC4B38}" srcOrd="1" destOrd="0" presId="urn:microsoft.com/office/officeart/2005/8/layout/chevron2"/>
    <dgm:cxn modelId="{3232FB21-C215-47D5-A7E8-69177E040239}" type="presParOf" srcId="{D5D20BEA-0308-4F1D-9152-24E3628A36EE}" destId="{1B2CED8B-7DB7-4F31-A82F-0AB5B7F83C81}" srcOrd="1" destOrd="0" presId="urn:microsoft.com/office/officeart/2005/8/layout/chevron2"/>
    <dgm:cxn modelId="{18746B09-04C8-451C-AD3B-ECA037AEC50A}" type="presParOf" srcId="{D5D20BEA-0308-4F1D-9152-24E3628A36EE}" destId="{7D3CCC56-01EC-4C1A-924C-7AD03C087AB5}" srcOrd="2" destOrd="0" presId="urn:microsoft.com/office/officeart/2005/8/layout/chevron2"/>
    <dgm:cxn modelId="{9569E471-394C-49BC-8080-0BA71D0DDBC6}" type="presParOf" srcId="{7D3CCC56-01EC-4C1A-924C-7AD03C087AB5}" destId="{B6467902-4E98-4F5E-84CF-DBAC63BA78AC}" srcOrd="0" destOrd="0" presId="urn:microsoft.com/office/officeart/2005/8/layout/chevron2"/>
    <dgm:cxn modelId="{FD2D27B7-DCC5-4FF3-8D45-2A5C2385D71A}" type="presParOf" srcId="{7D3CCC56-01EC-4C1A-924C-7AD03C087AB5}" destId="{927F9361-4822-46ED-A431-FF316475225C}" srcOrd="1" destOrd="0" presId="urn:microsoft.com/office/officeart/2005/8/layout/chevron2"/>
    <dgm:cxn modelId="{B244077C-2ED1-4EA8-B1A3-3D4E88587ED2}" type="presParOf" srcId="{D5D20BEA-0308-4F1D-9152-24E3628A36EE}" destId="{773958BE-72CB-419A-A13E-252FDA6FB1ED}" srcOrd="3" destOrd="0" presId="urn:microsoft.com/office/officeart/2005/8/layout/chevron2"/>
    <dgm:cxn modelId="{D3325EA3-DAF8-4267-AAD6-4674F0AF0DF7}" type="presParOf" srcId="{D5D20BEA-0308-4F1D-9152-24E3628A36EE}" destId="{0AE31C5A-7B2E-4F85-8B4A-300D0264583A}" srcOrd="4" destOrd="0" presId="urn:microsoft.com/office/officeart/2005/8/layout/chevron2"/>
    <dgm:cxn modelId="{91E2F1AA-918C-4179-A36C-D74CB3149164}" type="presParOf" srcId="{0AE31C5A-7B2E-4F85-8B4A-300D0264583A}" destId="{962F4728-80FB-4E0F-91D3-3EC0416490C7}" srcOrd="0" destOrd="0" presId="urn:microsoft.com/office/officeart/2005/8/layout/chevron2"/>
    <dgm:cxn modelId="{7BF1F5F5-BB1F-44A3-B57F-D9D637964EF9}" type="presParOf" srcId="{0AE31C5A-7B2E-4F85-8B4A-300D0264583A}" destId="{D209F8E3-75A3-4E5B-BFEC-5D93FC823A8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F3693A-B461-43A0-82DD-3CC089F3854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0C14CC4F-F0C2-4054-91C1-34EA5E5584F3}">
      <dgm:prSet phldrT="[Text]"/>
      <dgm:spPr>
        <a:solidFill>
          <a:schemeClr val="accent1"/>
        </a:solidFill>
      </dgm:spPr>
      <dgm:t>
        <a:bodyPr/>
        <a:lstStyle/>
        <a:p>
          <a:pPr rtl="1"/>
          <a:r>
            <a:rPr lang="en-US" b="1" dirty="0"/>
            <a:t>Idle</a:t>
          </a:r>
          <a:endParaRPr lang="he-IL" b="1" dirty="0"/>
        </a:p>
      </dgm:t>
    </dgm:pt>
    <dgm:pt modelId="{F1D3E9E5-3BF1-4AE5-94F6-0318255D5557}" type="parTrans" cxnId="{8483979B-2F71-4E7E-ABD5-20640B451650}">
      <dgm:prSet/>
      <dgm:spPr/>
      <dgm:t>
        <a:bodyPr/>
        <a:lstStyle/>
        <a:p>
          <a:pPr rtl="1"/>
          <a:endParaRPr lang="he-IL"/>
        </a:p>
      </dgm:t>
    </dgm:pt>
    <dgm:pt modelId="{444959A6-9957-4534-8DEE-80161F82D30B}" type="sibTrans" cxnId="{8483979B-2F71-4E7E-ABD5-20640B451650}">
      <dgm:prSet/>
      <dgm:spPr/>
      <dgm:t>
        <a:bodyPr/>
        <a:lstStyle/>
        <a:p>
          <a:pPr rtl="1"/>
          <a:endParaRPr lang="he-IL"/>
        </a:p>
      </dgm:t>
    </dgm:pt>
    <dgm:pt modelId="{2328AC97-F0D0-44E4-ABC0-7DF06DBCDE1D}">
      <dgm:prSet phldrT="[Text]"/>
      <dgm:spPr>
        <a:solidFill>
          <a:schemeClr val="accent1"/>
        </a:solidFill>
      </dgm:spPr>
      <dgm:t>
        <a:bodyPr/>
        <a:lstStyle/>
        <a:p>
          <a:pPr rtl="1"/>
          <a:r>
            <a:rPr lang="en-US" b="1" dirty="0"/>
            <a:t>Gaussian Peak</a:t>
          </a:r>
          <a:endParaRPr lang="he-IL" b="1" dirty="0"/>
        </a:p>
      </dgm:t>
    </dgm:pt>
    <dgm:pt modelId="{54FE428F-6DCC-44D0-BC5E-E7F0541FA944}" type="parTrans" cxnId="{B2819C90-E6E4-44B1-912B-EE98910A2AB8}">
      <dgm:prSet/>
      <dgm:spPr/>
      <dgm:t>
        <a:bodyPr/>
        <a:lstStyle/>
        <a:p>
          <a:pPr rtl="1"/>
          <a:endParaRPr lang="he-IL"/>
        </a:p>
      </dgm:t>
    </dgm:pt>
    <dgm:pt modelId="{014A7F49-0123-48A6-A368-D7111A6FB629}" type="sibTrans" cxnId="{B2819C90-E6E4-44B1-912B-EE98910A2AB8}">
      <dgm:prSet/>
      <dgm:spPr/>
      <dgm:t>
        <a:bodyPr/>
        <a:lstStyle/>
        <a:p>
          <a:pPr rtl="1"/>
          <a:endParaRPr lang="he-IL"/>
        </a:p>
      </dgm:t>
    </dgm:pt>
    <dgm:pt modelId="{14984AFA-62C3-4C33-890E-2BA9E182C0D6}">
      <dgm:prSet phldrT="[Text]"/>
      <dgm:spPr>
        <a:solidFill>
          <a:srgbClr val="92D050"/>
        </a:solidFill>
      </dgm:spPr>
      <dgm:t>
        <a:bodyPr/>
        <a:lstStyle/>
        <a:p>
          <a:pPr rtl="1"/>
          <a:r>
            <a:rPr lang="en-US" b="1" dirty="0"/>
            <a:t>Interval</a:t>
          </a:r>
          <a:endParaRPr lang="he-IL" b="1" dirty="0"/>
        </a:p>
      </dgm:t>
    </dgm:pt>
    <dgm:pt modelId="{741C3FE7-0A72-415D-B017-691F025DAE10}" type="parTrans" cxnId="{DB87B5D4-E74A-4C0E-A335-E2F99E33088C}">
      <dgm:prSet/>
      <dgm:spPr/>
      <dgm:t>
        <a:bodyPr/>
        <a:lstStyle/>
        <a:p>
          <a:pPr rtl="1"/>
          <a:endParaRPr lang="he-IL"/>
        </a:p>
      </dgm:t>
    </dgm:pt>
    <dgm:pt modelId="{EE4C8181-15A1-4F0A-B661-AF7ABE30E99B}" type="sibTrans" cxnId="{DB87B5D4-E74A-4C0E-A335-E2F99E33088C}">
      <dgm:prSet/>
      <dgm:spPr/>
      <dgm:t>
        <a:bodyPr/>
        <a:lstStyle/>
        <a:p>
          <a:pPr rtl="1"/>
          <a:endParaRPr lang="he-IL"/>
        </a:p>
      </dgm:t>
    </dgm:pt>
    <dgm:pt modelId="{D5D20BEA-0308-4F1D-9152-24E3628A36EE}" type="pres">
      <dgm:prSet presAssocID="{63F3693A-B461-43A0-82DD-3CC089F38544}" presName="linearFlow" presStyleCnt="0">
        <dgm:presLayoutVars>
          <dgm:dir/>
          <dgm:animLvl val="lvl"/>
          <dgm:resizeHandles val="exact"/>
        </dgm:presLayoutVars>
      </dgm:prSet>
      <dgm:spPr/>
    </dgm:pt>
    <dgm:pt modelId="{1EE878C8-8CC8-4483-B28D-A0E5B15231A8}" type="pres">
      <dgm:prSet presAssocID="{0C14CC4F-F0C2-4054-91C1-34EA5E5584F3}" presName="composite" presStyleCnt="0"/>
      <dgm:spPr/>
    </dgm:pt>
    <dgm:pt modelId="{05D23A0D-DDAD-40B0-9424-0BDF5BDF445F}" type="pres">
      <dgm:prSet presAssocID="{0C14CC4F-F0C2-4054-91C1-34EA5E5584F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4827939-270C-432E-A74E-2C762FCC4B38}" type="pres">
      <dgm:prSet presAssocID="{0C14CC4F-F0C2-4054-91C1-34EA5E5584F3}" presName="descendantText" presStyleLbl="alignAcc1" presStyleIdx="0" presStyleCnt="3">
        <dgm:presLayoutVars>
          <dgm:bulletEnabled val="1"/>
        </dgm:presLayoutVars>
      </dgm:prSet>
      <dgm:spPr>
        <a:noFill/>
        <a:ln>
          <a:noFill/>
        </a:ln>
      </dgm:spPr>
    </dgm:pt>
    <dgm:pt modelId="{1B2CED8B-7DB7-4F31-A82F-0AB5B7F83C81}" type="pres">
      <dgm:prSet presAssocID="{444959A6-9957-4534-8DEE-80161F82D30B}" presName="sp" presStyleCnt="0"/>
      <dgm:spPr/>
    </dgm:pt>
    <dgm:pt modelId="{7D3CCC56-01EC-4C1A-924C-7AD03C087AB5}" type="pres">
      <dgm:prSet presAssocID="{2328AC97-F0D0-44E4-ABC0-7DF06DBCDE1D}" presName="composite" presStyleCnt="0"/>
      <dgm:spPr/>
    </dgm:pt>
    <dgm:pt modelId="{B6467902-4E98-4F5E-84CF-DBAC63BA78AC}" type="pres">
      <dgm:prSet presAssocID="{2328AC97-F0D0-44E4-ABC0-7DF06DBCDE1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927F9361-4822-46ED-A431-FF316475225C}" type="pres">
      <dgm:prSet presAssocID="{2328AC97-F0D0-44E4-ABC0-7DF06DBCDE1D}" presName="descendantText" presStyleLbl="alignAcc1" presStyleIdx="1" presStyleCnt="3" custLinFactY="296115" custLinFactNeighborX="3206" custLinFactNeighborY="300000">
        <dgm:presLayoutVars>
          <dgm:bulletEnabled val="1"/>
        </dgm:presLayoutVars>
      </dgm:prSet>
      <dgm:spPr>
        <a:noFill/>
        <a:ln>
          <a:noFill/>
        </a:ln>
      </dgm:spPr>
    </dgm:pt>
    <dgm:pt modelId="{773958BE-72CB-419A-A13E-252FDA6FB1ED}" type="pres">
      <dgm:prSet presAssocID="{014A7F49-0123-48A6-A368-D7111A6FB629}" presName="sp" presStyleCnt="0"/>
      <dgm:spPr/>
    </dgm:pt>
    <dgm:pt modelId="{0AE31C5A-7B2E-4F85-8B4A-300D0264583A}" type="pres">
      <dgm:prSet presAssocID="{14984AFA-62C3-4C33-890E-2BA9E182C0D6}" presName="composite" presStyleCnt="0"/>
      <dgm:spPr/>
    </dgm:pt>
    <dgm:pt modelId="{962F4728-80FB-4E0F-91D3-3EC0416490C7}" type="pres">
      <dgm:prSet presAssocID="{14984AFA-62C3-4C33-890E-2BA9E182C0D6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he-IL"/>
        </a:p>
      </dgm:t>
    </dgm:pt>
    <dgm:pt modelId="{D209F8E3-75A3-4E5B-BFEC-5D93FC823A8F}" type="pres">
      <dgm:prSet presAssocID="{14984AFA-62C3-4C33-890E-2BA9E182C0D6}" presName="descendantText" presStyleLbl="alignAcc1" presStyleIdx="2" presStyleCnt="3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8483979B-2F71-4E7E-ABD5-20640B451650}" srcId="{63F3693A-B461-43A0-82DD-3CC089F38544}" destId="{0C14CC4F-F0C2-4054-91C1-34EA5E5584F3}" srcOrd="0" destOrd="0" parTransId="{F1D3E9E5-3BF1-4AE5-94F6-0318255D5557}" sibTransId="{444959A6-9957-4534-8DEE-80161F82D30B}"/>
    <dgm:cxn modelId="{407D98F4-A88F-406B-8BE9-BB8B1B42721D}" type="presOf" srcId="{14984AFA-62C3-4C33-890E-2BA9E182C0D6}" destId="{962F4728-80FB-4E0F-91D3-3EC0416490C7}" srcOrd="0" destOrd="0" presId="urn:microsoft.com/office/officeart/2005/8/layout/chevron2"/>
    <dgm:cxn modelId="{DB87B5D4-E74A-4C0E-A335-E2F99E33088C}" srcId="{63F3693A-B461-43A0-82DD-3CC089F38544}" destId="{14984AFA-62C3-4C33-890E-2BA9E182C0D6}" srcOrd="2" destOrd="0" parTransId="{741C3FE7-0A72-415D-B017-691F025DAE10}" sibTransId="{EE4C8181-15A1-4F0A-B661-AF7ABE30E99B}"/>
    <dgm:cxn modelId="{ECCAC9CE-E7DA-4A1A-A64F-78219587E435}" type="presOf" srcId="{2328AC97-F0D0-44E4-ABC0-7DF06DBCDE1D}" destId="{B6467902-4E98-4F5E-84CF-DBAC63BA78AC}" srcOrd="0" destOrd="0" presId="urn:microsoft.com/office/officeart/2005/8/layout/chevron2"/>
    <dgm:cxn modelId="{BF168FF8-692C-4B19-8853-409044F8B883}" type="presOf" srcId="{0C14CC4F-F0C2-4054-91C1-34EA5E5584F3}" destId="{05D23A0D-DDAD-40B0-9424-0BDF5BDF445F}" srcOrd="0" destOrd="0" presId="urn:microsoft.com/office/officeart/2005/8/layout/chevron2"/>
    <dgm:cxn modelId="{756B0AAB-7AA0-4076-AF84-2156B25ED5F5}" type="presOf" srcId="{63F3693A-B461-43A0-82DD-3CC089F38544}" destId="{D5D20BEA-0308-4F1D-9152-24E3628A36EE}" srcOrd="0" destOrd="0" presId="urn:microsoft.com/office/officeart/2005/8/layout/chevron2"/>
    <dgm:cxn modelId="{B2819C90-E6E4-44B1-912B-EE98910A2AB8}" srcId="{63F3693A-B461-43A0-82DD-3CC089F38544}" destId="{2328AC97-F0D0-44E4-ABC0-7DF06DBCDE1D}" srcOrd="1" destOrd="0" parTransId="{54FE428F-6DCC-44D0-BC5E-E7F0541FA944}" sibTransId="{014A7F49-0123-48A6-A368-D7111A6FB629}"/>
    <dgm:cxn modelId="{375401A3-3778-4928-802B-B87CD124421A}" type="presParOf" srcId="{D5D20BEA-0308-4F1D-9152-24E3628A36EE}" destId="{1EE878C8-8CC8-4483-B28D-A0E5B15231A8}" srcOrd="0" destOrd="0" presId="urn:microsoft.com/office/officeart/2005/8/layout/chevron2"/>
    <dgm:cxn modelId="{C65E3E83-BB06-4EFB-8440-31C0EE613337}" type="presParOf" srcId="{1EE878C8-8CC8-4483-B28D-A0E5B15231A8}" destId="{05D23A0D-DDAD-40B0-9424-0BDF5BDF445F}" srcOrd="0" destOrd="0" presId="urn:microsoft.com/office/officeart/2005/8/layout/chevron2"/>
    <dgm:cxn modelId="{064A7586-6E90-42FC-98EF-19EABF9B8189}" type="presParOf" srcId="{1EE878C8-8CC8-4483-B28D-A0E5B15231A8}" destId="{94827939-270C-432E-A74E-2C762FCC4B38}" srcOrd="1" destOrd="0" presId="urn:microsoft.com/office/officeart/2005/8/layout/chevron2"/>
    <dgm:cxn modelId="{D0B5A075-9FCD-4FDB-8FDB-CE2148349AE2}" type="presParOf" srcId="{D5D20BEA-0308-4F1D-9152-24E3628A36EE}" destId="{1B2CED8B-7DB7-4F31-A82F-0AB5B7F83C81}" srcOrd="1" destOrd="0" presId="urn:microsoft.com/office/officeart/2005/8/layout/chevron2"/>
    <dgm:cxn modelId="{C682237C-88FB-43FC-8FDF-2D539516DCAD}" type="presParOf" srcId="{D5D20BEA-0308-4F1D-9152-24E3628A36EE}" destId="{7D3CCC56-01EC-4C1A-924C-7AD03C087AB5}" srcOrd="2" destOrd="0" presId="urn:microsoft.com/office/officeart/2005/8/layout/chevron2"/>
    <dgm:cxn modelId="{9C557915-7AC5-4D9E-8C3F-B73281D1931A}" type="presParOf" srcId="{7D3CCC56-01EC-4C1A-924C-7AD03C087AB5}" destId="{B6467902-4E98-4F5E-84CF-DBAC63BA78AC}" srcOrd="0" destOrd="0" presId="urn:microsoft.com/office/officeart/2005/8/layout/chevron2"/>
    <dgm:cxn modelId="{F698AC09-1DAC-4B65-B359-A0D52C5AF1E8}" type="presParOf" srcId="{7D3CCC56-01EC-4C1A-924C-7AD03C087AB5}" destId="{927F9361-4822-46ED-A431-FF316475225C}" srcOrd="1" destOrd="0" presId="urn:microsoft.com/office/officeart/2005/8/layout/chevron2"/>
    <dgm:cxn modelId="{C6F9136A-8A90-4A09-8857-B9B64746750D}" type="presParOf" srcId="{D5D20BEA-0308-4F1D-9152-24E3628A36EE}" destId="{773958BE-72CB-419A-A13E-252FDA6FB1ED}" srcOrd="3" destOrd="0" presId="urn:microsoft.com/office/officeart/2005/8/layout/chevron2"/>
    <dgm:cxn modelId="{3D40DAFB-F84A-4BE2-9782-AB41225E9B20}" type="presParOf" srcId="{D5D20BEA-0308-4F1D-9152-24E3628A36EE}" destId="{0AE31C5A-7B2E-4F85-8B4A-300D0264583A}" srcOrd="4" destOrd="0" presId="urn:microsoft.com/office/officeart/2005/8/layout/chevron2"/>
    <dgm:cxn modelId="{15B3C40A-3FDD-4A29-A0DF-37A12E12A654}" type="presParOf" srcId="{0AE31C5A-7B2E-4F85-8B4A-300D0264583A}" destId="{962F4728-80FB-4E0F-91D3-3EC0416490C7}" srcOrd="0" destOrd="0" presId="urn:microsoft.com/office/officeart/2005/8/layout/chevron2"/>
    <dgm:cxn modelId="{0F51A821-B726-43A1-A6F6-7F4DDCF37D86}" type="presParOf" srcId="{0AE31C5A-7B2E-4F85-8B4A-300D0264583A}" destId="{D209F8E3-75A3-4E5B-BFEC-5D93FC823A8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F8362-BDC1-4C63-90AA-EBAAA01FA17B}">
      <dsp:nvSpPr>
        <dsp:cNvPr id="0" name=""/>
        <dsp:cNvSpPr/>
      </dsp:nvSpPr>
      <dsp:spPr>
        <a:xfrm>
          <a:off x="3080" y="388315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lvl="0" algn="ctr" defTabSz="19113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/>
            <a:t>Idle</a:t>
          </a:r>
          <a:endParaRPr lang="he-IL" sz="4300" kern="1200" dirty="0"/>
        </a:p>
      </dsp:txBody>
      <dsp:txXfrm>
        <a:off x="753754" y="388315"/>
        <a:ext cx="2252022" cy="1501348"/>
      </dsp:txXfrm>
    </dsp:sp>
    <dsp:sp modelId="{BAFA2FE0-1600-493E-AB19-55C52B8AC595}">
      <dsp:nvSpPr>
        <dsp:cNvPr id="0" name=""/>
        <dsp:cNvSpPr/>
      </dsp:nvSpPr>
      <dsp:spPr>
        <a:xfrm>
          <a:off x="3381114" y="388315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lvl="0" algn="ctr" defTabSz="19113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/>
            <a:t>Gaussian Peak</a:t>
          </a:r>
          <a:endParaRPr lang="he-IL" sz="4300" kern="1200" dirty="0"/>
        </a:p>
      </dsp:txBody>
      <dsp:txXfrm>
        <a:off x="4131788" y="388315"/>
        <a:ext cx="2252022" cy="1501348"/>
      </dsp:txXfrm>
    </dsp:sp>
    <dsp:sp modelId="{F7B35579-E3BD-4A4E-943D-6BCCE0A6D08A}">
      <dsp:nvSpPr>
        <dsp:cNvPr id="0" name=""/>
        <dsp:cNvSpPr/>
      </dsp:nvSpPr>
      <dsp:spPr>
        <a:xfrm>
          <a:off x="6759148" y="388315"/>
          <a:ext cx="3753370" cy="150134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022" tIns="57341" rIns="57341" bIns="57341" numCol="1" spcCol="1270" anchor="ctr" anchorCtr="0">
          <a:noAutofit/>
        </a:bodyPr>
        <a:lstStyle/>
        <a:p>
          <a:pPr lvl="0" algn="ctr" defTabSz="19113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/>
            <a:t>Interval</a:t>
          </a:r>
          <a:endParaRPr lang="he-IL" sz="4300" kern="1200" dirty="0"/>
        </a:p>
      </dsp:txBody>
      <dsp:txXfrm>
        <a:off x="7509822" y="388315"/>
        <a:ext cx="2252022" cy="1501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23A0D-DDAD-40B0-9424-0BDF5BDF445F}">
      <dsp:nvSpPr>
        <dsp:cNvPr id="0" name=""/>
        <dsp:cNvSpPr/>
      </dsp:nvSpPr>
      <dsp:spPr>
        <a:xfrm rot="5400000">
          <a:off x="-547349" y="637009"/>
          <a:ext cx="2204570" cy="1109872"/>
        </a:xfrm>
        <a:prstGeom prst="chevron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Idle</a:t>
          </a:r>
          <a:endParaRPr lang="he-IL" sz="2300" b="1" kern="1200" dirty="0"/>
        </a:p>
      </dsp:txBody>
      <dsp:txXfrm rot="-5400000">
        <a:off x="0" y="644596"/>
        <a:ext cx="1109872" cy="1094698"/>
      </dsp:txXfrm>
    </dsp:sp>
    <dsp:sp modelId="{94827939-270C-432E-A74E-2C762FCC4B38}">
      <dsp:nvSpPr>
        <dsp:cNvPr id="0" name=""/>
        <dsp:cNvSpPr/>
      </dsp:nvSpPr>
      <dsp:spPr>
        <a:xfrm rot="5400000">
          <a:off x="1117459" y="82073"/>
          <a:ext cx="1649634" cy="16648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67902-4E98-4F5E-84CF-DBAC63BA78AC}">
      <dsp:nvSpPr>
        <dsp:cNvPr id="0" name=""/>
        <dsp:cNvSpPr/>
      </dsp:nvSpPr>
      <dsp:spPr>
        <a:xfrm rot="5400000">
          <a:off x="-547349" y="2486901"/>
          <a:ext cx="2204570" cy="11098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Gaussian Peak</a:t>
          </a:r>
          <a:endParaRPr lang="he-IL" sz="2200" b="1" kern="1200" dirty="0"/>
        </a:p>
      </dsp:txBody>
      <dsp:txXfrm rot="-5400000">
        <a:off x="0" y="2494488"/>
        <a:ext cx="1109872" cy="1094698"/>
      </dsp:txXfrm>
    </dsp:sp>
    <dsp:sp modelId="{927F9361-4822-46ED-A431-FF316475225C}">
      <dsp:nvSpPr>
        <dsp:cNvPr id="0" name=""/>
        <dsp:cNvSpPr/>
      </dsp:nvSpPr>
      <dsp:spPr>
        <a:xfrm rot="5400000">
          <a:off x="1117459" y="4426454"/>
          <a:ext cx="1649634" cy="16648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F4728-80FB-4E0F-91D3-3EC0416490C7}">
      <dsp:nvSpPr>
        <dsp:cNvPr id="0" name=""/>
        <dsp:cNvSpPr/>
      </dsp:nvSpPr>
      <dsp:spPr>
        <a:xfrm rot="5400000">
          <a:off x="-547349" y="4336793"/>
          <a:ext cx="2204570" cy="11098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Interval</a:t>
          </a:r>
          <a:endParaRPr lang="he-IL" sz="2200" b="1" kern="1200" dirty="0"/>
        </a:p>
      </dsp:txBody>
      <dsp:txXfrm rot="-5400000">
        <a:off x="0" y="4344380"/>
        <a:ext cx="1109872" cy="1094698"/>
      </dsp:txXfrm>
    </dsp:sp>
    <dsp:sp modelId="{D209F8E3-75A3-4E5B-BFEC-5D93FC823A8F}">
      <dsp:nvSpPr>
        <dsp:cNvPr id="0" name=""/>
        <dsp:cNvSpPr/>
      </dsp:nvSpPr>
      <dsp:spPr>
        <a:xfrm rot="5400000">
          <a:off x="1117459" y="3781857"/>
          <a:ext cx="1649634" cy="16648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23A0D-DDAD-40B0-9424-0BDF5BDF445F}">
      <dsp:nvSpPr>
        <dsp:cNvPr id="0" name=""/>
        <dsp:cNvSpPr/>
      </dsp:nvSpPr>
      <dsp:spPr>
        <a:xfrm rot="5400000">
          <a:off x="-547349" y="637009"/>
          <a:ext cx="2204570" cy="1109872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Idle</a:t>
          </a:r>
          <a:endParaRPr lang="he-IL" sz="2200" b="1" kern="1200" dirty="0"/>
        </a:p>
      </dsp:txBody>
      <dsp:txXfrm rot="-5400000">
        <a:off x="0" y="644596"/>
        <a:ext cx="1109872" cy="1094698"/>
      </dsp:txXfrm>
    </dsp:sp>
    <dsp:sp modelId="{94827939-270C-432E-A74E-2C762FCC4B38}">
      <dsp:nvSpPr>
        <dsp:cNvPr id="0" name=""/>
        <dsp:cNvSpPr/>
      </dsp:nvSpPr>
      <dsp:spPr>
        <a:xfrm rot="5400000">
          <a:off x="1117459" y="82073"/>
          <a:ext cx="1649634" cy="16648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67902-4E98-4F5E-84CF-DBAC63BA78AC}">
      <dsp:nvSpPr>
        <dsp:cNvPr id="0" name=""/>
        <dsp:cNvSpPr/>
      </dsp:nvSpPr>
      <dsp:spPr>
        <a:xfrm rot="5400000">
          <a:off x="-547349" y="2486901"/>
          <a:ext cx="2204570" cy="1109872"/>
        </a:xfrm>
        <a:prstGeom prst="chevron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Gaussian Peak</a:t>
          </a:r>
          <a:endParaRPr lang="he-IL" sz="2200" b="1" kern="1200" dirty="0"/>
        </a:p>
      </dsp:txBody>
      <dsp:txXfrm rot="-5400000">
        <a:off x="0" y="2494488"/>
        <a:ext cx="1109872" cy="1094698"/>
      </dsp:txXfrm>
    </dsp:sp>
    <dsp:sp modelId="{927F9361-4822-46ED-A431-FF316475225C}">
      <dsp:nvSpPr>
        <dsp:cNvPr id="0" name=""/>
        <dsp:cNvSpPr/>
      </dsp:nvSpPr>
      <dsp:spPr>
        <a:xfrm rot="5400000">
          <a:off x="1117459" y="4426454"/>
          <a:ext cx="1649634" cy="16648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F4728-80FB-4E0F-91D3-3EC0416490C7}">
      <dsp:nvSpPr>
        <dsp:cNvPr id="0" name=""/>
        <dsp:cNvSpPr/>
      </dsp:nvSpPr>
      <dsp:spPr>
        <a:xfrm rot="5400000">
          <a:off x="-547349" y="4336793"/>
          <a:ext cx="2204570" cy="110987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Interval</a:t>
          </a:r>
          <a:endParaRPr lang="he-IL" sz="2200" b="1" kern="1200" dirty="0"/>
        </a:p>
      </dsp:txBody>
      <dsp:txXfrm rot="-5400000">
        <a:off x="0" y="4344380"/>
        <a:ext cx="1109872" cy="1094698"/>
      </dsp:txXfrm>
    </dsp:sp>
    <dsp:sp modelId="{D209F8E3-75A3-4E5B-BFEC-5D93FC823A8F}">
      <dsp:nvSpPr>
        <dsp:cNvPr id="0" name=""/>
        <dsp:cNvSpPr/>
      </dsp:nvSpPr>
      <dsp:spPr>
        <a:xfrm rot="5400000">
          <a:off x="1117459" y="3781857"/>
          <a:ext cx="1649634" cy="16648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23A0D-DDAD-40B0-9424-0BDF5BDF445F}">
      <dsp:nvSpPr>
        <dsp:cNvPr id="0" name=""/>
        <dsp:cNvSpPr/>
      </dsp:nvSpPr>
      <dsp:spPr>
        <a:xfrm rot="5400000">
          <a:off x="-547349" y="637009"/>
          <a:ext cx="2204570" cy="1109872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Idle</a:t>
          </a:r>
          <a:endParaRPr lang="he-IL" sz="2200" b="1" kern="1200" dirty="0"/>
        </a:p>
      </dsp:txBody>
      <dsp:txXfrm rot="-5400000">
        <a:off x="0" y="644596"/>
        <a:ext cx="1109872" cy="1094698"/>
      </dsp:txXfrm>
    </dsp:sp>
    <dsp:sp modelId="{94827939-270C-432E-A74E-2C762FCC4B38}">
      <dsp:nvSpPr>
        <dsp:cNvPr id="0" name=""/>
        <dsp:cNvSpPr/>
      </dsp:nvSpPr>
      <dsp:spPr>
        <a:xfrm rot="5400000">
          <a:off x="1117459" y="82073"/>
          <a:ext cx="1649634" cy="16648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67902-4E98-4F5E-84CF-DBAC63BA78AC}">
      <dsp:nvSpPr>
        <dsp:cNvPr id="0" name=""/>
        <dsp:cNvSpPr/>
      </dsp:nvSpPr>
      <dsp:spPr>
        <a:xfrm rot="5400000">
          <a:off x="-547349" y="2486901"/>
          <a:ext cx="2204570" cy="1109872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Gaussian Peak</a:t>
          </a:r>
          <a:endParaRPr lang="he-IL" sz="2200" b="1" kern="1200" dirty="0"/>
        </a:p>
      </dsp:txBody>
      <dsp:txXfrm rot="-5400000">
        <a:off x="0" y="2494488"/>
        <a:ext cx="1109872" cy="1094698"/>
      </dsp:txXfrm>
    </dsp:sp>
    <dsp:sp modelId="{927F9361-4822-46ED-A431-FF316475225C}">
      <dsp:nvSpPr>
        <dsp:cNvPr id="0" name=""/>
        <dsp:cNvSpPr/>
      </dsp:nvSpPr>
      <dsp:spPr>
        <a:xfrm rot="5400000">
          <a:off x="1117459" y="4426454"/>
          <a:ext cx="1649634" cy="16648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F4728-80FB-4E0F-91D3-3EC0416490C7}">
      <dsp:nvSpPr>
        <dsp:cNvPr id="0" name=""/>
        <dsp:cNvSpPr/>
      </dsp:nvSpPr>
      <dsp:spPr>
        <a:xfrm rot="5400000">
          <a:off x="-547349" y="4336793"/>
          <a:ext cx="2204570" cy="1109872"/>
        </a:xfrm>
        <a:prstGeom prst="chevron">
          <a:avLst/>
        </a:prstGeom>
        <a:solidFill>
          <a:srgbClr val="92D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Interval</a:t>
          </a:r>
          <a:endParaRPr lang="he-IL" sz="2200" b="1" kern="1200" dirty="0"/>
        </a:p>
      </dsp:txBody>
      <dsp:txXfrm rot="-5400000">
        <a:off x="0" y="4344380"/>
        <a:ext cx="1109872" cy="1094698"/>
      </dsp:txXfrm>
    </dsp:sp>
    <dsp:sp modelId="{D209F8E3-75A3-4E5B-BFEC-5D93FC823A8F}">
      <dsp:nvSpPr>
        <dsp:cNvPr id="0" name=""/>
        <dsp:cNvSpPr/>
      </dsp:nvSpPr>
      <dsp:spPr>
        <a:xfrm rot="5400000">
          <a:off x="1117459" y="3781857"/>
          <a:ext cx="1649634" cy="1664808"/>
        </a:xfrm>
        <a:prstGeom prst="round2Same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43F23AB-2D58-43D5-9AC5-9FC278C7915B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362E0D6-3CF7-4F30-96FC-36AAF54671F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7890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הצגת</a:t>
            </a:r>
            <a:r>
              <a:rPr lang="he-IL" baseline="0" dirty="0"/>
              <a:t> מטרת הפרויקט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11856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65900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7761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5482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4981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עכשיו ניתן להם להתעסק עם האפליקציה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0015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4208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הצגה של נתוני</a:t>
            </a:r>
            <a:r>
              <a:rPr lang="he-IL" baseline="0" dirty="0"/>
              <a:t> שקית פופקורן</a:t>
            </a:r>
          </a:p>
          <a:p>
            <a:r>
              <a:rPr lang="he-IL" baseline="0" dirty="0"/>
              <a:t>המלצה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1685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הצגת</a:t>
            </a:r>
            <a:r>
              <a:rPr lang="he-IL" baseline="0" dirty="0"/>
              <a:t> מטרת הפרויקט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2381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327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2448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0736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  <a:p>
            <a:r>
              <a:rPr lang="he-IL" dirty="0"/>
              <a:t>לא דורש זכרון נוסף </a:t>
            </a:r>
          </a:p>
          <a:p>
            <a:r>
              <a:rPr lang="he-IL" dirty="0"/>
              <a:t>עיבוד</a:t>
            </a:r>
            <a:r>
              <a:rPr lang="he-IL" baseline="0" dirty="0"/>
              <a:t> מידע מאוד קל – ולכן מהיר ולא זולל משאבים</a:t>
            </a:r>
          </a:p>
          <a:p>
            <a:endParaRPr lang="he-IL" baseline="0" dirty="0"/>
          </a:p>
          <a:p>
            <a:r>
              <a:rPr lang="he-IL" baseline="0" dirty="0"/>
              <a:t>החסרונות רלוונטיים בעיקר לתחילה של חלון – גם הרעש וגם פספוס הפצפוצים (</a:t>
            </a:r>
            <a:r>
              <a:rPr lang="en-US" baseline="0" dirty="0"/>
              <a:t>Small interval…</a:t>
            </a:r>
            <a:r>
              <a:rPr lang="he-IL" baseline="0" dirty="0"/>
              <a:t>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6407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  <a:p>
            <a:r>
              <a:rPr lang="he-IL" dirty="0"/>
              <a:t>לא דורש זכרון נוסף </a:t>
            </a:r>
          </a:p>
          <a:p>
            <a:r>
              <a:rPr lang="he-IL" dirty="0"/>
              <a:t>עיבוד</a:t>
            </a:r>
            <a:r>
              <a:rPr lang="he-IL" baseline="0" dirty="0"/>
              <a:t> מידע מאוד קל – ולכן מהיר ולא זולל משאבים</a:t>
            </a:r>
          </a:p>
          <a:p>
            <a:endParaRPr lang="he-IL" baseline="0" dirty="0"/>
          </a:p>
          <a:p>
            <a:r>
              <a:rPr lang="he-IL" baseline="0" dirty="0"/>
              <a:t>החסרונות רלוונטיים בעיקר לתחילה של חלון – גם הרעש וגם פספוס הפצפוצים (</a:t>
            </a:r>
            <a:r>
              <a:rPr lang="en-US" baseline="0" dirty="0"/>
              <a:t>Small interval…</a:t>
            </a:r>
            <a:r>
              <a:rPr lang="he-IL" baseline="0" dirty="0"/>
              <a:t>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046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2E0D6-3CF7-4F30-96FC-36AAF54671FE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0764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198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246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771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992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7849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491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3646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954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9440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2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208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817F8-6642-4592-B288-9729BEC4447E}" type="datetimeFigureOut">
              <a:rPr lang="he-IL" smtClean="0"/>
              <a:t>י'/חשון/תשע"ח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C3480D-D5D8-4E7B-9A3F-82F318FA3C4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144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7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75" y="516138"/>
            <a:ext cx="10572000" cy="2578100"/>
          </a:xfrm>
          <a:noFill/>
        </p:spPr>
        <p:txBody>
          <a:bodyPr>
            <a:normAutofit/>
          </a:bodyPr>
          <a:lstStyle/>
          <a:p>
            <a:pPr algn="l" rtl="0"/>
            <a:r>
              <a:rPr lang="en-US" sz="6600" b="1" dirty="0">
                <a:solidFill>
                  <a:schemeClr val="tx1"/>
                </a:solidFill>
                <a:latin typeface="+mn-lt"/>
              </a:rPr>
              <a:t>Application Assisted Popcorn Preparation</a:t>
            </a:r>
            <a:endParaRPr lang="he-IL" sz="6600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3870960"/>
            <a:ext cx="8806439" cy="2438400"/>
          </a:xfrm>
        </p:spPr>
        <p:txBody>
          <a:bodyPr>
            <a:noAutofit/>
          </a:bodyPr>
          <a:lstStyle/>
          <a:p>
            <a:pPr algn="l" rtl="0"/>
            <a:r>
              <a:rPr lang="en-US" sz="2800" dirty="0"/>
              <a:t>Students: 	Igor </a:t>
            </a:r>
            <a:r>
              <a:rPr lang="en-US" sz="2800" dirty="0" err="1"/>
              <a:t>Berendorf</a:t>
            </a:r>
            <a:endParaRPr lang="en-US" sz="2800" dirty="0"/>
          </a:p>
          <a:p>
            <a:pPr algn="l" rtl="0"/>
            <a:r>
              <a:rPr lang="en-US" sz="2800" dirty="0"/>
              <a:t>		Or Zamir</a:t>
            </a:r>
          </a:p>
          <a:p>
            <a:pPr algn="l" rtl="0"/>
            <a:r>
              <a:rPr lang="en-US" sz="2800" dirty="0"/>
              <a:t>Supervisor:	Roee </a:t>
            </a:r>
            <a:r>
              <a:rPr lang="en-US" sz="2800" dirty="0" err="1"/>
              <a:t>Mazor</a:t>
            </a:r>
            <a:endParaRPr lang="en-US" sz="2800" dirty="0"/>
          </a:p>
          <a:p>
            <a:pPr algn="l" rtl="0"/>
            <a:r>
              <a:rPr lang="en-US" sz="2800" dirty="0"/>
              <a:t>Semester:	Spring 2017</a:t>
            </a:r>
          </a:p>
          <a:p>
            <a:pPr algn="l" rtl="0"/>
            <a:r>
              <a:rPr lang="en-US" sz="2800" dirty="0"/>
              <a:t>NSSL Laboratory					25/10/17			</a:t>
            </a: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1438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 smtClean="0">
                <a:latin typeface="+mn-lt"/>
              </a:rPr>
              <a:t>Zamir Berendorf – Noisy Signal</a:t>
            </a:r>
            <a:endParaRPr lang="he-IL" sz="5400" b="1" dirty="0"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he-IL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546" t="6660" r="8798" b="7274"/>
          <a:stretch/>
        </p:blipFill>
        <p:spPr>
          <a:xfrm>
            <a:off x="593476" y="2004770"/>
            <a:ext cx="9735223" cy="41552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73056" t="11403" r="11420" b="70800"/>
          <a:stretch/>
        </p:blipFill>
        <p:spPr>
          <a:xfrm>
            <a:off x="9185913" y="2572992"/>
            <a:ext cx="2902077" cy="13308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amplituted text">
            <a:extLst>
              <a:ext uri="{FF2B5EF4-FFF2-40B4-BE49-F238E27FC236}">
                <a16:creationId xmlns="" xmlns:a16="http://schemas.microsoft.com/office/drawing/2014/main" id="{A0C689E2-8BB4-47A4-9E05-1651DD873786}"/>
              </a:ext>
            </a:extLst>
          </p:cNvPr>
          <p:cNvSpPr txBox="1"/>
          <p:nvPr/>
        </p:nvSpPr>
        <p:spPr>
          <a:xfrm>
            <a:off x="-4912" y="2757169"/>
            <a:ext cx="738664" cy="21339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l" rtl="0"/>
            <a:r>
              <a:rPr lang="en-US" sz="3600" dirty="0"/>
              <a:t>Amplitude</a:t>
            </a:r>
          </a:p>
        </p:txBody>
      </p:sp>
      <p:sp>
        <p:nvSpPr>
          <p:cNvPr id="8" name="samples text">
            <a:extLst>
              <a:ext uri="{FF2B5EF4-FFF2-40B4-BE49-F238E27FC236}">
                <a16:creationId xmlns="" xmlns:a16="http://schemas.microsoft.com/office/drawing/2014/main" id="{835C9C10-5050-4C27-90A1-7758EDF1A393}"/>
              </a:ext>
            </a:extLst>
          </p:cNvPr>
          <p:cNvSpPr txBox="1"/>
          <p:nvPr/>
        </p:nvSpPr>
        <p:spPr>
          <a:xfrm>
            <a:off x="3802094" y="6042026"/>
            <a:ext cx="3317985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/>
            <a:r>
              <a:rPr lang="en-US" sz="3600" dirty="0"/>
              <a:t>Samples  x10^4</a:t>
            </a:r>
          </a:p>
        </p:txBody>
      </p:sp>
    </p:spTree>
    <p:extLst>
      <p:ext uri="{BB962C8B-B14F-4D97-AF65-F5344CB8AC3E}">
        <p14:creationId xmlns:p14="http://schemas.microsoft.com/office/powerpoint/2010/main" val="421503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932" y="365125"/>
            <a:ext cx="10733868" cy="1325563"/>
          </a:xfrm>
        </p:spPr>
        <p:txBody>
          <a:bodyPr>
            <a:noAutofit/>
          </a:bodyPr>
          <a:lstStyle/>
          <a:p>
            <a:pPr algn="ctr" rtl="0"/>
            <a:r>
              <a:rPr lang="en-US" sz="6000" b="1" dirty="0">
                <a:latin typeface="+mn-lt"/>
              </a:rPr>
              <a:t>Moving Average</a:t>
            </a:r>
            <a:endParaRPr lang="he-IL" sz="6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/>
              <a:t>Ongoing average calculation</a:t>
            </a:r>
          </a:p>
          <a:p>
            <a:pPr marL="285750" indent="-285750" algn="l" rtl="0"/>
            <a:r>
              <a:rPr lang="en-US" sz="3600" dirty="0"/>
              <a:t>Empiric factor</a:t>
            </a:r>
          </a:p>
          <a:p>
            <a:pPr algn="l" rtl="0"/>
            <a:r>
              <a:rPr lang="en-US" sz="3600" dirty="0"/>
              <a:t>Anything above threshold is a pop</a:t>
            </a:r>
          </a:p>
          <a:p>
            <a:pPr algn="l" rtl="0"/>
            <a:endParaRPr lang="en-US" sz="3200" dirty="0"/>
          </a:p>
          <a:p>
            <a:pPr lvl="1" algn="l" rtl="0"/>
            <a:endParaRPr lang="he-I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09032" y="5708886"/>
                <a:ext cx="6471332" cy="4924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𝑟𝑒𝑠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𝑓𝑎𝑐𝑡𝑜𝑟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𝑎𝑣𝑒𝑟𝑎𝑔𝑒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032" y="5708886"/>
                <a:ext cx="64713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449618" y="4182933"/>
                <a:ext cx="9990160" cy="10480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𝑎𝑣𝑒𝑟𝑎𝑔𝑒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𝑎𝑣𝑒𝑟𝑎𝑔𝑒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he-IL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18" y="4182933"/>
                <a:ext cx="9990160" cy="10480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4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rig"/>
          <p:cNvPicPr>
            <a:picLocks noChangeAspect="1"/>
          </p:cNvPicPr>
          <p:nvPr/>
        </p:nvPicPr>
        <p:blipFill rotWithShape="1">
          <a:blip r:embed="rId3"/>
          <a:srcRect l="10286" t="9214" b="9318"/>
          <a:stretch/>
        </p:blipFill>
        <p:spPr>
          <a:xfrm>
            <a:off x="569130" y="1661311"/>
            <a:ext cx="12753170" cy="4688690"/>
          </a:xfrm>
          <a:prstGeom prst="rect">
            <a:avLst/>
          </a:prstGeom>
        </p:spPr>
      </p:pic>
      <p:pic>
        <p:nvPicPr>
          <p:cNvPr id="11" name="abs"/>
          <p:cNvPicPr>
            <a:picLocks noChangeAspect="1"/>
          </p:cNvPicPr>
          <p:nvPr/>
        </p:nvPicPr>
        <p:blipFill rotWithShape="1">
          <a:blip r:embed="rId4"/>
          <a:srcRect l="10258" t="9725" b="7768"/>
          <a:stretch/>
        </p:blipFill>
        <p:spPr>
          <a:xfrm>
            <a:off x="556430" y="1690688"/>
            <a:ext cx="12872563" cy="4748540"/>
          </a:xfrm>
          <a:prstGeom prst="rect">
            <a:avLst/>
          </a:prstGeom>
        </p:spPr>
      </p:pic>
      <p:pic>
        <p:nvPicPr>
          <p:cNvPr id="12" name="avg"/>
          <p:cNvPicPr>
            <a:picLocks noChangeAspect="1"/>
          </p:cNvPicPr>
          <p:nvPr/>
        </p:nvPicPr>
        <p:blipFill rotWithShape="1">
          <a:blip r:embed="rId5"/>
          <a:srcRect l="10501" t="9545" b="8139"/>
          <a:stretch/>
        </p:blipFill>
        <p:spPr>
          <a:xfrm>
            <a:off x="595681" y="1682131"/>
            <a:ext cx="12833311" cy="4757097"/>
          </a:xfrm>
          <a:prstGeom prst="rect">
            <a:avLst/>
          </a:prstGeom>
        </p:spPr>
      </p:pic>
      <p:pic>
        <p:nvPicPr>
          <p:cNvPr id="13" name="mark"/>
          <p:cNvPicPr>
            <a:picLocks noChangeAspect="1"/>
          </p:cNvPicPr>
          <p:nvPr/>
        </p:nvPicPr>
        <p:blipFill rotWithShape="1">
          <a:blip r:embed="rId6"/>
          <a:srcRect l="10417" t="9228" b="8425"/>
          <a:stretch/>
        </p:blipFill>
        <p:spPr>
          <a:xfrm>
            <a:off x="595679" y="1661310"/>
            <a:ext cx="12846013" cy="4757097"/>
          </a:xfrm>
          <a:prstGeom prst="rect">
            <a:avLst/>
          </a:prstGeom>
        </p:spPr>
      </p:pic>
      <p:sp>
        <p:nvSpPr>
          <p:cNvPr id="6" name="amplituted text">
            <a:extLst>
              <a:ext uri="{FF2B5EF4-FFF2-40B4-BE49-F238E27FC236}">
                <a16:creationId xmlns="" xmlns:a16="http://schemas.microsoft.com/office/drawing/2014/main" id="{A0C689E2-8BB4-47A4-9E05-1651DD873786}"/>
              </a:ext>
            </a:extLst>
          </p:cNvPr>
          <p:cNvSpPr txBox="1"/>
          <p:nvPr/>
        </p:nvSpPr>
        <p:spPr>
          <a:xfrm>
            <a:off x="-142985" y="2679536"/>
            <a:ext cx="738664" cy="21339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l" rtl="0"/>
            <a:r>
              <a:rPr lang="en-US" sz="3600" dirty="0"/>
              <a:t>Amplitude</a:t>
            </a:r>
          </a:p>
        </p:txBody>
      </p:sp>
      <p:sp>
        <p:nvSpPr>
          <p:cNvPr id="14" name="samples text">
            <a:extLst>
              <a:ext uri="{FF2B5EF4-FFF2-40B4-BE49-F238E27FC236}">
                <a16:creationId xmlns="" xmlns:a16="http://schemas.microsoft.com/office/drawing/2014/main" id="{835C9C10-5050-4C27-90A1-7758EDF1A393}"/>
              </a:ext>
            </a:extLst>
          </p:cNvPr>
          <p:cNvSpPr txBox="1"/>
          <p:nvPr/>
        </p:nvSpPr>
        <p:spPr>
          <a:xfrm>
            <a:off x="5286722" y="6211669"/>
            <a:ext cx="3317985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/>
            <a:r>
              <a:rPr lang="en-US" sz="3600" dirty="0"/>
              <a:t>Samples  x10^4</a:t>
            </a:r>
          </a:p>
        </p:txBody>
      </p:sp>
      <p:sp>
        <p:nvSpPr>
          <p:cNvPr id="19" name="title - orig">
            <a:extLst>
              <a:ext uri="{FF2B5EF4-FFF2-40B4-BE49-F238E27FC236}">
                <a16:creationId xmlns="" xmlns:a16="http://schemas.microsoft.com/office/drawing/2014/main" id="{EF091AA8-1FD3-428B-AC54-63AE061E6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365125"/>
            <a:ext cx="10733868" cy="1325563"/>
          </a:xfrm>
        </p:spPr>
        <p:txBody>
          <a:bodyPr>
            <a:noAutofit/>
          </a:bodyPr>
          <a:lstStyle/>
          <a:p>
            <a:pPr algn="ctr" rtl="0"/>
            <a:r>
              <a:rPr lang="en-US" sz="6000" b="1" dirty="0">
                <a:latin typeface="+mn-lt"/>
              </a:rPr>
              <a:t>Original Signal</a:t>
            </a:r>
            <a:endParaRPr lang="he-IL" sz="6000" b="1" dirty="0">
              <a:latin typeface="+mn-lt"/>
            </a:endParaRPr>
          </a:p>
        </p:txBody>
      </p:sp>
      <p:sp>
        <p:nvSpPr>
          <p:cNvPr id="20" name="title - abs">
            <a:extLst>
              <a:ext uri="{FF2B5EF4-FFF2-40B4-BE49-F238E27FC236}">
                <a16:creationId xmlns="" xmlns:a16="http://schemas.microsoft.com/office/drawing/2014/main" id="{86B746F1-6A47-4E3C-B497-55AED353F6BA}"/>
              </a:ext>
            </a:extLst>
          </p:cNvPr>
          <p:cNvSpPr txBox="1">
            <a:spLocks/>
          </p:cNvSpPr>
          <p:nvPr/>
        </p:nvSpPr>
        <p:spPr>
          <a:xfrm>
            <a:off x="619930" y="365124"/>
            <a:ext cx="10733868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6000" b="1" dirty="0">
                <a:latin typeface="+mn-lt"/>
              </a:rPr>
              <a:t>Absolute</a:t>
            </a:r>
            <a:endParaRPr lang="he-IL" sz="6000" b="1" dirty="0">
              <a:latin typeface="+mn-lt"/>
            </a:endParaRPr>
          </a:p>
        </p:txBody>
      </p:sp>
      <p:sp>
        <p:nvSpPr>
          <p:cNvPr id="21" name="title - avg">
            <a:extLst>
              <a:ext uri="{FF2B5EF4-FFF2-40B4-BE49-F238E27FC236}">
                <a16:creationId xmlns="" xmlns:a16="http://schemas.microsoft.com/office/drawing/2014/main" id="{640B29CE-0E4E-443B-A3A1-A6B093D6C79F}"/>
              </a:ext>
            </a:extLst>
          </p:cNvPr>
          <p:cNvSpPr txBox="1">
            <a:spLocks/>
          </p:cNvSpPr>
          <p:nvPr/>
        </p:nvSpPr>
        <p:spPr>
          <a:xfrm>
            <a:off x="619932" y="365125"/>
            <a:ext cx="10733868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6000" b="1" dirty="0">
                <a:latin typeface="+mn-lt"/>
              </a:rPr>
              <a:t>Current Average</a:t>
            </a:r>
            <a:endParaRPr lang="he-IL" sz="6000" b="1" dirty="0">
              <a:latin typeface="+mn-lt"/>
            </a:endParaRPr>
          </a:p>
        </p:txBody>
      </p:sp>
      <p:sp>
        <p:nvSpPr>
          <p:cNvPr id="22" name="title - mark">
            <a:extLst>
              <a:ext uri="{FF2B5EF4-FFF2-40B4-BE49-F238E27FC236}">
                <a16:creationId xmlns="" xmlns:a16="http://schemas.microsoft.com/office/drawing/2014/main" id="{4A849090-12A2-4C2B-8302-4587BF2F0D19}"/>
              </a:ext>
            </a:extLst>
          </p:cNvPr>
          <p:cNvSpPr txBox="1">
            <a:spLocks/>
          </p:cNvSpPr>
          <p:nvPr/>
        </p:nvSpPr>
        <p:spPr>
          <a:xfrm>
            <a:off x="619932" y="365125"/>
            <a:ext cx="10733868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6000" b="1" dirty="0">
                <a:latin typeface="+mn-lt"/>
              </a:rPr>
              <a:t>Mark</a:t>
            </a:r>
            <a:endParaRPr lang="he-IL" sz="6000" b="1" dirty="0">
              <a:latin typeface="+mn-lt"/>
            </a:endParaRPr>
          </a:p>
        </p:txBody>
      </p:sp>
      <p:sp>
        <p:nvSpPr>
          <p:cNvPr id="24" name="title - moving avg">
            <a:extLst>
              <a:ext uri="{FF2B5EF4-FFF2-40B4-BE49-F238E27FC236}">
                <a16:creationId xmlns="" xmlns:a16="http://schemas.microsoft.com/office/drawing/2014/main" id="{3F158EDD-5209-4C7B-8222-33D40E47DFDE}"/>
              </a:ext>
            </a:extLst>
          </p:cNvPr>
          <p:cNvSpPr txBox="1">
            <a:spLocks/>
          </p:cNvSpPr>
          <p:nvPr/>
        </p:nvSpPr>
        <p:spPr>
          <a:xfrm>
            <a:off x="-2070404" y="-246178"/>
            <a:ext cx="8254701" cy="1019402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800" b="1" dirty="0">
                <a:latin typeface="+mn-lt"/>
              </a:rPr>
              <a:t>Moving Average</a:t>
            </a:r>
            <a:endParaRPr lang="he-IL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846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0" grpId="1"/>
      <p:bldP spid="21" grpId="0"/>
      <p:bldP spid="21" grpId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 smtClean="0">
                <a:latin typeface="+mn-lt"/>
              </a:rPr>
              <a:t>Moving Average – Noisy Signal</a:t>
            </a:r>
            <a:endParaRPr lang="he-IL" sz="5400" b="1" dirty="0"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he-IL" sz="3200" dirty="0"/>
          </a:p>
        </p:txBody>
      </p:sp>
      <p:sp>
        <p:nvSpPr>
          <p:cNvPr id="7" name="amplituted text">
            <a:extLst>
              <a:ext uri="{FF2B5EF4-FFF2-40B4-BE49-F238E27FC236}">
                <a16:creationId xmlns="" xmlns:a16="http://schemas.microsoft.com/office/drawing/2014/main" id="{A0C689E2-8BB4-47A4-9E05-1651DD873786}"/>
              </a:ext>
            </a:extLst>
          </p:cNvPr>
          <p:cNvSpPr txBox="1"/>
          <p:nvPr/>
        </p:nvSpPr>
        <p:spPr>
          <a:xfrm>
            <a:off x="-4912" y="2757169"/>
            <a:ext cx="738664" cy="21339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l" rtl="0"/>
            <a:r>
              <a:rPr lang="en-US" sz="3600" dirty="0"/>
              <a:t>Amplitude</a:t>
            </a:r>
          </a:p>
        </p:txBody>
      </p:sp>
      <p:sp>
        <p:nvSpPr>
          <p:cNvPr id="8" name="samples text">
            <a:extLst>
              <a:ext uri="{FF2B5EF4-FFF2-40B4-BE49-F238E27FC236}">
                <a16:creationId xmlns="" xmlns:a16="http://schemas.microsoft.com/office/drawing/2014/main" id="{835C9C10-5050-4C27-90A1-7758EDF1A393}"/>
              </a:ext>
            </a:extLst>
          </p:cNvPr>
          <p:cNvSpPr txBox="1"/>
          <p:nvPr/>
        </p:nvSpPr>
        <p:spPr>
          <a:xfrm>
            <a:off x="3802094" y="6042026"/>
            <a:ext cx="3317985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/>
            <a:r>
              <a:rPr lang="en-US" sz="3600" dirty="0"/>
              <a:t>Samples  x10^4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635" t="9425" r="8413" b="9227"/>
          <a:stretch/>
        </p:blipFill>
        <p:spPr>
          <a:xfrm>
            <a:off x="586410" y="2123169"/>
            <a:ext cx="9749351" cy="3918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73960" t="17409" r="12410" b="68807"/>
          <a:stretch/>
        </p:blipFill>
        <p:spPr>
          <a:xfrm>
            <a:off x="8160657" y="2370365"/>
            <a:ext cx="3193143" cy="129177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4239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>
                <a:latin typeface="+mn-lt"/>
              </a:rPr>
              <a:t>Detection Flow Diagram</a:t>
            </a:r>
            <a:endParaRPr lang="he-IL" sz="5400" b="1" dirty="0">
              <a:latin typeface="+mn-lt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151021"/>
          <a:ext cx="10515600" cy="2277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/>
          <p:nvPr/>
        </p:nvPicPr>
        <p:blipFill rotWithShape="1">
          <a:blip r:embed="rId8"/>
          <a:srcRect t="5007" r="180" b="3881"/>
          <a:stretch/>
        </p:blipFill>
        <p:spPr>
          <a:xfrm>
            <a:off x="1213184" y="3228999"/>
            <a:ext cx="9765632" cy="35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1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+mn-lt"/>
              </a:rPr>
              <a:t>Detection Stages - Idle</a:t>
            </a:r>
            <a:endParaRPr lang="he-IL" sz="5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92"/>
            <a:ext cx="10515600" cy="4351338"/>
          </a:xfrm>
        </p:spPr>
        <p:txBody>
          <a:bodyPr/>
          <a:lstStyle/>
          <a:p>
            <a:pPr algn="l" rtl="0"/>
            <a:r>
              <a:rPr lang="en-US" dirty="0"/>
              <a:t>Avoid unnecessary calculations and false identifications</a:t>
            </a:r>
          </a:p>
          <a:p>
            <a:pPr algn="l" rtl="0"/>
            <a:r>
              <a:rPr lang="en-US" dirty="0"/>
              <a:t>Duration based on power setting</a:t>
            </a:r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75863"/>
            <a:ext cx="7986167" cy="3072938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476871"/>
              </p:ext>
            </p:extLst>
          </p:nvPr>
        </p:nvGraphicFramePr>
        <p:xfrm>
          <a:off x="10588392" y="365125"/>
          <a:ext cx="2774681" cy="608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8432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+mn-lt"/>
              </a:rPr>
              <a:t>Detection Stages - Peak</a:t>
            </a:r>
            <a:endParaRPr lang="he-IL" sz="5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392"/>
            <a:ext cx="10515600" cy="4351338"/>
          </a:xfrm>
        </p:spPr>
        <p:txBody>
          <a:bodyPr/>
          <a:lstStyle/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080569"/>
              </p:ext>
            </p:extLst>
          </p:nvPr>
        </p:nvGraphicFramePr>
        <p:xfrm>
          <a:off x="10588392" y="365125"/>
          <a:ext cx="2774681" cy="608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6093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/>
              <a:t>Find the pop-distribution peak</a:t>
            </a:r>
          </a:p>
          <a:p>
            <a:pPr algn="l" rtl="0"/>
            <a:r>
              <a:rPr lang="en-US" dirty="0"/>
              <a:t>Popcorn is ready only after peak is reached</a:t>
            </a:r>
          </a:p>
          <a:p>
            <a:pPr algn="l" rtl="0"/>
            <a:r>
              <a:rPr lang="en-US" dirty="0"/>
              <a:t>Pop detection algorithm depends on power setting</a:t>
            </a:r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335310"/>
            <a:ext cx="7800833" cy="311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20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>
                <a:latin typeface="+mn-lt"/>
              </a:rPr>
              <a:t>Detection Stages - Interval</a:t>
            </a:r>
            <a:endParaRPr lang="he-IL" sz="5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algn="l" rtl="0"/>
            <a:r>
              <a:rPr lang="en-US" dirty="0"/>
              <a:t>Look for interval longer than 2 seconds</a:t>
            </a:r>
          </a:p>
          <a:p>
            <a:pPr algn="l" rtl="0"/>
            <a:r>
              <a:rPr lang="en-US" dirty="0"/>
              <a:t>When the desired interval is found – announce “DONE”</a:t>
            </a:r>
          </a:p>
          <a:p>
            <a:pPr algn="l" rtl="0"/>
            <a:r>
              <a:rPr lang="en-US" dirty="0"/>
              <a:t>Pop detection algorithm depends on power setting</a:t>
            </a:r>
          </a:p>
          <a:p>
            <a:pPr algn="l" rtl="0"/>
            <a:endParaRPr lang="en-US" dirty="0"/>
          </a:p>
          <a:p>
            <a:pPr algn="l" rtl="0"/>
            <a:endParaRPr lang="he-I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06963"/>
            <a:ext cx="7903974" cy="3100454"/>
          </a:xfrm>
          <a:prstGeom prst="rect">
            <a:avLst/>
          </a:prstGeom>
        </p:spPr>
      </p:pic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4949155"/>
              </p:ext>
            </p:extLst>
          </p:nvPr>
        </p:nvGraphicFramePr>
        <p:xfrm>
          <a:off x="10588392" y="365125"/>
          <a:ext cx="2774681" cy="6083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06561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69013F-6908-4832-A556-3D0582E79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sz="5400" b="1" dirty="0">
                <a:latin typeface="+mn-lt"/>
              </a:rPr>
              <a:t>The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1C4E76-D838-4383-BBA4-70E688CF0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Multi-threaded</a:t>
            </a:r>
          </a:p>
          <a:p>
            <a:pPr algn="l" rtl="0"/>
            <a:r>
              <a:rPr lang="en-US" dirty="0"/>
              <a:t>Modular</a:t>
            </a:r>
          </a:p>
          <a:p>
            <a:pPr algn="l" rtl="0"/>
            <a:r>
              <a:rPr lang="en-US" dirty="0"/>
              <a:t>User friendly</a:t>
            </a:r>
          </a:p>
          <a:p>
            <a:pPr algn="l" rtl="0"/>
            <a:r>
              <a:rPr lang="en-US" dirty="0"/>
              <a:t>User proof</a:t>
            </a:r>
          </a:p>
          <a:p>
            <a:pPr algn="l" rtl="0"/>
            <a:r>
              <a:rPr lang="en-US" dirty="0"/>
              <a:t>Requires Android 5.0 LOLLIPOP</a:t>
            </a:r>
          </a:p>
        </p:txBody>
      </p:sp>
    </p:spTree>
    <p:extLst>
      <p:ext uri="{BB962C8B-B14F-4D97-AF65-F5344CB8AC3E}">
        <p14:creationId xmlns:p14="http://schemas.microsoft.com/office/powerpoint/2010/main" val="3364182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9110"/>
            <a:ext cx="10515600" cy="1325563"/>
          </a:xfrm>
        </p:spPr>
        <p:txBody>
          <a:bodyPr>
            <a:normAutofit/>
          </a:bodyPr>
          <a:lstStyle/>
          <a:p>
            <a:pPr algn="ctr" rtl="0"/>
            <a:r>
              <a:rPr lang="en-US" sz="4800" b="1" dirty="0">
                <a:latin typeface="+mn-lt"/>
              </a:rPr>
              <a:t>Detection Stages</a:t>
            </a:r>
            <a:r>
              <a:rPr lang="en-US" sz="4800" b="1" dirty="0"/>
              <a:t> </a:t>
            </a:r>
            <a:r>
              <a:rPr lang="en-US" sz="4800" b="1" dirty="0">
                <a:latin typeface="+mn-lt"/>
              </a:rPr>
              <a:t>Graphics</a:t>
            </a:r>
            <a:endParaRPr lang="he-IL" sz="4800" b="1" dirty="0"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8" y="2207763"/>
            <a:ext cx="10356064" cy="4351338"/>
          </a:xfrm>
        </p:spPr>
      </p:pic>
    </p:spTree>
    <p:extLst>
      <p:ext uri="{BB962C8B-B14F-4D97-AF65-F5344CB8AC3E}">
        <p14:creationId xmlns:p14="http://schemas.microsoft.com/office/powerpoint/2010/main" val="23815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6000" b="1" dirty="0">
                <a:latin typeface="+mn-lt"/>
              </a:rPr>
              <a:t>Project Goals</a:t>
            </a:r>
            <a:endParaRPr lang="he-IL" sz="6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54964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/>
              <a:t>Exploring Sound Analysis Methods</a:t>
            </a:r>
          </a:p>
          <a:p>
            <a:pPr algn="l" rtl="0"/>
            <a:r>
              <a:rPr lang="en-US" sz="3600" dirty="0"/>
              <a:t>Real-time Signal Processing</a:t>
            </a:r>
          </a:p>
          <a:p>
            <a:pPr algn="l" rtl="0"/>
            <a:r>
              <a:rPr lang="en-US" sz="3600" dirty="0"/>
              <a:t>Android Application Development</a:t>
            </a:r>
          </a:p>
          <a:p>
            <a:pPr algn="l" rtl="0"/>
            <a:r>
              <a:rPr lang="en-US" sz="3600" dirty="0"/>
              <a:t>Making Top-Notch Popcorn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95604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Video Here</a:t>
            </a:r>
            <a:endParaRPr lang="he-IL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Removed from presentation because it </a:t>
            </a:r>
            <a:r>
              <a:rPr lang="en-US" dirty="0" smtClean="0"/>
              <a:t>weights </a:t>
            </a:r>
            <a:r>
              <a:rPr lang="en-US" dirty="0"/>
              <a:t>130MB</a:t>
            </a:r>
            <a:r>
              <a:rPr lang="en-US" dirty="0" smtClean="0"/>
              <a:t>…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138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sz="5400" b="1" dirty="0">
                <a:latin typeface="+mn-lt"/>
              </a:rPr>
              <a:t>Application Results</a:t>
            </a:r>
            <a:endParaRPr lang="he-IL" sz="5400" b="1" dirty="0"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2180467"/>
          <a:ext cx="10515600" cy="11125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059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702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104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Weighted</a:t>
                      </a:r>
                      <a:r>
                        <a:rPr lang="en-US" baseline="0" dirty="0"/>
                        <a:t> Abs Distance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Precision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Recall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Method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56.2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98.7%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94.9%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Zamir-</a:t>
                      </a:r>
                      <a:r>
                        <a:rPr lang="en-US" b="1" dirty="0" err="1"/>
                        <a:t>Berendorf</a:t>
                      </a:r>
                      <a:r>
                        <a:rPr lang="en-US" b="1" dirty="0"/>
                        <a:t> (Derivative)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81.2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90.5%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89.5%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Moving Average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4162566"/>
          <a:ext cx="10515600" cy="11074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196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838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831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9814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Weighted</a:t>
                      </a:r>
                      <a:r>
                        <a:rPr lang="en-US" baseline="0" dirty="0"/>
                        <a:t> Abs Distance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Precision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Recall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Method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23.7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98.9%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94.2%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Moving Average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38.4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93.2%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93.6%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Zamir-</a:t>
                      </a:r>
                      <a:r>
                        <a:rPr lang="en-US" dirty="0" err="1"/>
                        <a:t>Berendorf</a:t>
                      </a:r>
                      <a:r>
                        <a:rPr lang="en-US" dirty="0"/>
                        <a:t> (Derivative)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14134" y="1673968"/>
            <a:ext cx="3563732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Low Power Microwave</a:t>
            </a:r>
            <a:endParaRPr lang="he-IL" sz="28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1723" y="3639346"/>
            <a:ext cx="362855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High Power Microwave</a:t>
            </a:r>
            <a:endParaRPr lang="he-IL" sz="28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433" y="5939530"/>
            <a:ext cx="5576848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en-US" sz="2000" b="1" dirty="0"/>
              <a:t>*Results ignore double detections of the same pop</a:t>
            </a:r>
            <a:endParaRPr lang="he-IL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3207" y="5539420"/>
            <a:ext cx="991876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b="1" dirty="0"/>
              <a:t>*Weighted abs distance of the detected pops distribution from the measured distribution </a:t>
            </a:r>
            <a:endParaRPr lang="he-IL" sz="2000" b="1" dirty="0"/>
          </a:p>
        </p:txBody>
      </p:sp>
    </p:spTree>
    <p:extLst>
      <p:ext uri="{BB962C8B-B14F-4D97-AF65-F5344CB8AC3E}">
        <p14:creationId xmlns:p14="http://schemas.microsoft.com/office/powerpoint/2010/main" val="312430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sz="5400" b="1" dirty="0">
                <a:latin typeface="+mn-lt"/>
              </a:rPr>
              <a:t>In Conclusion</a:t>
            </a:r>
            <a:endParaRPr lang="he-IL" sz="54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0863" y="1411705"/>
            <a:ext cx="9753600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Application works in semi-quiet environments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Tested in white noise environments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Requires human presence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What’s next?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Improved noise filtering using Machine Learning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IoT integration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08889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0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93925"/>
            <a:ext cx="10515600" cy="1325563"/>
          </a:xfrm>
        </p:spPr>
        <p:txBody>
          <a:bodyPr>
            <a:noAutofit/>
          </a:bodyPr>
          <a:lstStyle/>
          <a:p>
            <a:pPr algn="ctr" rtl="0"/>
            <a:r>
              <a:rPr lang="en-US" sz="11500" b="1" dirty="0">
                <a:latin typeface="+mn-lt"/>
              </a:rPr>
              <a:t>Thank You!</a:t>
            </a:r>
            <a:endParaRPr lang="he-IL" sz="115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2292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6400" b="1" dirty="0">
                <a:latin typeface="+mn-lt"/>
              </a:rPr>
              <a:t>Problem Characteristics</a:t>
            </a:r>
            <a:endParaRPr lang="he-IL" sz="6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3200" dirty="0"/>
              <a:t>510 Popcorn Kernels Per Bag</a:t>
            </a:r>
          </a:p>
          <a:p>
            <a:pPr algn="l" rtl="0"/>
            <a:r>
              <a:rPr lang="en-US" sz="3200" dirty="0"/>
              <a:t>Pops’ Width  ~20ms</a:t>
            </a:r>
          </a:p>
          <a:p>
            <a:pPr algn="l" rtl="0"/>
            <a:r>
              <a:rPr lang="en-US" sz="3200" dirty="0"/>
              <a:t>Distribution of Pops Over Time: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74B82213-1090-479E-9949-F45C744C1F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3131383"/>
              </p:ext>
            </p:extLst>
          </p:nvPr>
        </p:nvGraphicFramePr>
        <p:xfrm>
          <a:off x="1557788" y="3526857"/>
          <a:ext cx="8372275" cy="3154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000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400" b="1" dirty="0">
                <a:latin typeface="+mn-lt"/>
              </a:rPr>
              <a:t>Work Environment</a:t>
            </a:r>
            <a:endParaRPr lang="he-IL" sz="64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67" y="1799078"/>
            <a:ext cx="5946755" cy="4457838"/>
          </a:xfrm>
          <a:prstGeom prst="rect">
            <a:avLst/>
          </a:prstGeom>
        </p:spPr>
      </p:pic>
      <p:pic>
        <p:nvPicPr>
          <p:cNvPr id="1026" name="Picture 2" descr="https://www.cfn.group.cam.ac.uk/images/1428080879907.png/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1" y="1745619"/>
            <a:ext cx="5422232" cy="205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newdesignfile.com/postpic/2014/08/android-logo-black_17938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143" y="3028712"/>
            <a:ext cx="3838909" cy="287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0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6000" b="1" dirty="0">
                <a:latin typeface="+mn-lt"/>
              </a:rPr>
              <a:t>Challenges</a:t>
            </a:r>
            <a:endParaRPr lang="he-IL" sz="60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499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/>
              <a:t>Reliable Pop Detection</a:t>
            </a:r>
          </a:p>
          <a:p>
            <a:pPr algn="l" rtl="0"/>
            <a:r>
              <a:rPr lang="en-US" sz="3600" dirty="0"/>
              <a:t>Application Development and User Experience</a:t>
            </a:r>
          </a:p>
          <a:p>
            <a:pPr algn="l" rtl="0"/>
            <a:r>
              <a:rPr lang="en-US" sz="3600" dirty="0"/>
              <a:t>When is the popcorn ready?</a:t>
            </a:r>
          </a:p>
          <a:p>
            <a:pPr algn="l" rtl="0"/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1235273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>
                <a:latin typeface="+mn-lt"/>
              </a:rPr>
              <a:t>Recordings Data Set</a:t>
            </a:r>
            <a:endParaRPr lang="he-IL" sz="5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/>
              <a:t>10 Full Recordings ~4min Each, both high power and low power</a:t>
            </a:r>
          </a:p>
          <a:p>
            <a:pPr algn="l" rtl="0"/>
            <a:r>
              <a:rPr lang="en-US" sz="3200" dirty="0"/>
              <a:t>Manually identifying pops</a:t>
            </a:r>
          </a:p>
          <a:p>
            <a:pPr algn="l" rtl="0"/>
            <a:r>
              <a:rPr lang="en-US" sz="3200" dirty="0"/>
              <a:t>Empiric pop distribution by 4 second bins</a:t>
            </a:r>
          </a:p>
          <a:p>
            <a:pPr algn="l" rtl="0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403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sz="5400" b="1" dirty="0">
                <a:latin typeface="+mn-lt"/>
              </a:rPr>
              <a:t>Pop Detection</a:t>
            </a:r>
            <a:endParaRPr lang="he-IL" sz="54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Five pop detection methods tested</a:t>
            </a:r>
          </a:p>
          <a:p>
            <a:pPr algn="l" rtl="0"/>
            <a:r>
              <a:rPr lang="en-US" dirty="0"/>
              <a:t>Two selected for porting to Java/Android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997357"/>
              </p:ext>
            </p:extLst>
          </p:nvPr>
        </p:nvGraphicFramePr>
        <p:xfrm>
          <a:off x="838200" y="3333584"/>
          <a:ext cx="10515600" cy="24841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Precision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Recall</a:t>
                      </a:r>
                      <a:endParaRPr lang="he-I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/>
                        <a:t>Method</a:t>
                      </a:r>
                      <a:endParaRPr lang="he-IL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2400" b="1" dirty="0"/>
                        <a:t>98.0%</a:t>
                      </a:r>
                      <a:endParaRPr lang="he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b="1" dirty="0"/>
                        <a:t>85.3%</a:t>
                      </a:r>
                      <a:endParaRPr lang="he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b="1" dirty="0"/>
                        <a:t>Zamir-</a:t>
                      </a:r>
                      <a:r>
                        <a:rPr lang="en-US" sz="2400" b="1" dirty="0" err="1"/>
                        <a:t>Berendorf</a:t>
                      </a:r>
                      <a:r>
                        <a:rPr lang="en-US" sz="2400" b="1" dirty="0"/>
                        <a:t> (Derivative)</a:t>
                      </a:r>
                      <a:endParaRPr lang="he-IL" sz="24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2400" b="1" dirty="0"/>
                        <a:t>97.2%</a:t>
                      </a:r>
                      <a:endParaRPr lang="he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b="1" dirty="0"/>
                        <a:t>79.9%</a:t>
                      </a:r>
                      <a:endParaRPr lang="he-IL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b="1" dirty="0"/>
                        <a:t>Moving Average</a:t>
                      </a:r>
                      <a:endParaRPr lang="he-IL" sz="24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trike="noStrike" dirty="0"/>
                        <a:t>93.6%</a:t>
                      </a:r>
                      <a:endParaRPr lang="he-IL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trike="noStrike" dirty="0"/>
                        <a:t>76.8%</a:t>
                      </a:r>
                      <a:endParaRPr lang="he-IL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trike="noStrike" dirty="0"/>
                        <a:t>Convolution</a:t>
                      </a:r>
                      <a:endParaRPr lang="he-IL" strike="noStrik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trike="noStrike" dirty="0"/>
                        <a:t>94.3%</a:t>
                      </a:r>
                      <a:endParaRPr lang="he-IL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trike="noStrike" dirty="0"/>
                        <a:t>71.8%</a:t>
                      </a:r>
                      <a:endParaRPr lang="he-IL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trike="noStrike" dirty="0"/>
                        <a:t>Z-Score</a:t>
                      </a:r>
                      <a:endParaRPr lang="he-IL" strike="noStrik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trike="noStrike" dirty="0"/>
                        <a:t>92.1%</a:t>
                      </a:r>
                      <a:endParaRPr lang="he-IL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trike="noStrike" dirty="0"/>
                        <a:t>67.2%</a:t>
                      </a:r>
                      <a:endParaRPr lang="he-IL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trike="noStrike" dirty="0"/>
                        <a:t>Energy Peak Detection</a:t>
                      </a:r>
                      <a:endParaRPr lang="he-IL" strike="noStrike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0448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>
                <a:latin typeface="+mn-lt"/>
              </a:rPr>
              <a:t>Zamir Berendorf</a:t>
            </a:r>
            <a:endParaRPr lang="he-IL" sz="5400" b="1" dirty="0"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he-IL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07991" y="1530240"/>
            <a:ext cx="9798752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Expected noise calculated at the beginning of the recording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Apply second derivative to emphasize pops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Empiric threshold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3600" dirty="0"/>
              <a:t>Anything above threshold is considered a pop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59089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>
                <a:latin typeface="+mn-lt"/>
              </a:rPr>
              <a:t>Original Signal</a:t>
            </a:r>
            <a:endParaRPr lang="he-IL" sz="5400" b="1" dirty="0"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he-IL" sz="3200" dirty="0"/>
          </a:p>
        </p:txBody>
      </p:sp>
      <p:sp>
        <p:nvSpPr>
          <p:cNvPr id="11" name="title - moving avg">
            <a:extLst>
              <a:ext uri="{FF2B5EF4-FFF2-40B4-BE49-F238E27FC236}">
                <a16:creationId xmlns="" xmlns:a16="http://schemas.microsoft.com/office/drawing/2014/main" id="{3F158EDD-5209-4C7B-8222-33D40E47DFDE}"/>
              </a:ext>
            </a:extLst>
          </p:cNvPr>
          <p:cNvSpPr txBox="1">
            <a:spLocks/>
          </p:cNvSpPr>
          <p:nvPr/>
        </p:nvSpPr>
        <p:spPr>
          <a:xfrm>
            <a:off x="-2049027" y="-246178"/>
            <a:ext cx="8254701" cy="1019402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4800" b="1" dirty="0">
                <a:latin typeface="+mn-lt"/>
              </a:rPr>
              <a:t>Zamir Berendorf</a:t>
            </a:r>
            <a:endParaRPr lang="he-IL" sz="4800" b="1" dirty="0">
              <a:latin typeface="+mn-lt"/>
            </a:endParaRPr>
          </a:p>
        </p:txBody>
      </p:sp>
      <p:sp>
        <p:nvSpPr>
          <p:cNvPr id="13" name="amplituted text">
            <a:extLst>
              <a:ext uri="{FF2B5EF4-FFF2-40B4-BE49-F238E27FC236}">
                <a16:creationId xmlns="" xmlns:a16="http://schemas.microsoft.com/office/drawing/2014/main" id="{A0C689E2-8BB4-47A4-9E05-1651DD873786}"/>
              </a:ext>
            </a:extLst>
          </p:cNvPr>
          <p:cNvSpPr txBox="1"/>
          <p:nvPr/>
        </p:nvSpPr>
        <p:spPr>
          <a:xfrm>
            <a:off x="-4912" y="2757169"/>
            <a:ext cx="738664" cy="213392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l" rtl="0"/>
            <a:r>
              <a:rPr lang="en-US" sz="3600" dirty="0"/>
              <a:t>Amplitude</a:t>
            </a:r>
          </a:p>
        </p:txBody>
      </p:sp>
      <p:sp>
        <p:nvSpPr>
          <p:cNvPr id="14" name="samples text">
            <a:extLst>
              <a:ext uri="{FF2B5EF4-FFF2-40B4-BE49-F238E27FC236}">
                <a16:creationId xmlns="" xmlns:a16="http://schemas.microsoft.com/office/drawing/2014/main" id="{835C9C10-5050-4C27-90A1-7758EDF1A393}"/>
              </a:ext>
            </a:extLst>
          </p:cNvPr>
          <p:cNvSpPr txBox="1"/>
          <p:nvPr/>
        </p:nvSpPr>
        <p:spPr>
          <a:xfrm>
            <a:off x="5286722" y="6211669"/>
            <a:ext cx="3317985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 rtl="0"/>
            <a:r>
              <a:rPr lang="en-US" sz="3600" dirty="0"/>
              <a:t>Samples  x10^4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38199" y="3609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5400" b="1" dirty="0">
                <a:latin typeface="+mn-lt"/>
              </a:rPr>
              <a:t>Absolute</a:t>
            </a:r>
            <a:endParaRPr lang="he-IL" sz="5400" b="1" dirty="0">
              <a:latin typeface="+mn-lt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45598" y="356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5400" b="1" dirty="0">
                <a:latin typeface="+mn-lt"/>
              </a:rPr>
              <a:t>Double Derivative</a:t>
            </a:r>
            <a:endParaRPr lang="he-IL" sz="5400" b="1" dirty="0">
              <a:latin typeface="+mn-lt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838199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5400" b="1" dirty="0">
                <a:latin typeface="+mn-lt"/>
              </a:rPr>
              <a:t>Apply Threshold</a:t>
            </a:r>
            <a:endParaRPr lang="he-IL" sz="5400" b="1" dirty="0">
              <a:latin typeface="+mn-l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845597" y="356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5400" b="1" dirty="0">
                <a:latin typeface="+mn-lt"/>
              </a:rPr>
              <a:t>Mark</a:t>
            </a:r>
            <a:endParaRPr lang="he-IL" sz="5400" b="1" dirty="0">
              <a:latin typeface="+mn-lt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845596" y="3576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en-US" sz="5400" b="1" dirty="0">
                <a:latin typeface="+mn-lt"/>
              </a:rPr>
              <a:t>Noise Removal</a:t>
            </a:r>
            <a:endParaRPr lang="he-IL" sz="5400" b="1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0098" t="6618" r="8726" b="6618"/>
          <a:stretch/>
        </p:blipFill>
        <p:spPr>
          <a:xfrm>
            <a:off x="761219" y="1378601"/>
            <a:ext cx="11451656" cy="489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0667" t="6302" r="8799" b="7212"/>
          <a:stretch/>
        </p:blipFill>
        <p:spPr>
          <a:xfrm>
            <a:off x="745561" y="1378601"/>
            <a:ext cx="11397757" cy="489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1683" t="6437" r="8724" b="6247"/>
          <a:stretch/>
        </p:blipFill>
        <p:spPr>
          <a:xfrm>
            <a:off x="817124" y="1387535"/>
            <a:ext cx="11157232" cy="489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1690" t="5999" r="8740" b="7187"/>
          <a:stretch/>
        </p:blipFill>
        <p:spPr>
          <a:xfrm>
            <a:off x="763404" y="1376133"/>
            <a:ext cx="11218649" cy="489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10833" t="6250" r="8873" b="6618"/>
          <a:stretch/>
        </p:blipFill>
        <p:spPr>
          <a:xfrm>
            <a:off x="804496" y="1418357"/>
            <a:ext cx="11279392" cy="489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10729" t="6334" r="8752" b="6260"/>
          <a:stretch/>
        </p:blipFill>
        <p:spPr>
          <a:xfrm>
            <a:off x="798101" y="1409963"/>
            <a:ext cx="11275636" cy="4896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29008" y="2111365"/>
            <a:ext cx="4057714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/>
              <a:t>Wanted signal remained about the same</a:t>
            </a:r>
          </a:p>
          <a:p>
            <a:pPr algn="l" rtl="0"/>
            <a:endParaRPr lang="en-US" sz="2400" b="1" dirty="0"/>
          </a:p>
          <a:p>
            <a:pPr algn="l" rtl="0"/>
            <a:r>
              <a:rPr lang="en-US" sz="2400" b="1" dirty="0"/>
              <a:t>Unwanted signal cut by 30%-50% </a:t>
            </a:r>
            <a:endParaRPr lang="he-IL" sz="2400" b="1" dirty="0"/>
          </a:p>
        </p:txBody>
      </p:sp>
    </p:spTree>
    <p:extLst>
      <p:ext uri="{BB962C8B-B14F-4D97-AF65-F5344CB8AC3E}">
        <p14:creationId xmlns:p14="http://schemas.microsoft.com/office/powerpoint/2010/main" val="287722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6" grpId="1"/>
      <p:bldP spid="19" grpId="0"/>
      <p:bldP spid="19" grpId="1"/>
      <p:bldP spid="20" grpId="0"/>
      <p:bldP spid="20" grpId="1"/>
      <p:bldP spid="21" grpId="0"/>
      <p:bldP spid="23" grpId="0"/>
      <p:bldP spid="23" grpId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1927</TotalTime>
  <Words>555</Words>
  <Application>Microsoft Office PowerPoint</Application>
  <PresentationFormat>Widescreen</PresentationFormat>
  <Paragraphs>186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Office Theme</vt:lpstr>
      <vt:lpstr>Application Assisted Popcorn Preparation</vt:lpstr>
      <vt:lpstr>Project Goals</vt:lpstr>
      <vt:lpstr>Problem Characteristics</vt:lpstr>
      <vt:lpstr>Work Environment</vt:lpstr>
      <vt:lpstr>Challenges</vt:lpstr>
      <vt:lpstr>Recordings Data Set</vt:lpstr>
      <vt:lpstr>Pop Detection</vt:lpstr>
      <vt:lpstr>Zamir Berendorf</vt:lpstr>
      <vt:lpstr>Original Signal</vt:lpstr>
      <vt:lpstr>Zamir Berendorf – Noisy Signal</vt:lpstr>
      <vt:lpstr>Moving Average</vt:lpstr>
      <vt:lpstr>Original Signal</vt:lpstr>
      <vt:lpstr>Moving Average – Noisy Signal</vt:lpstr>
      <vt:lpstr>Detection Flow Diagram</vt:lpstr>
      <vt:lpstr>Detection Stages - Idle</vt:lpstr>
      <vt:lpstr>Detection Stages - Peak</vt:lpstr>
      <vt:lpstr>Detection Stages - Interval</vt:lpstr>
      <vt:lpstr>The Application</vt:lpstr>
      <vt:lpstr>Detection Stages Graphics</vt:lpstr>
      <vt:lpstr>Video Here</vt:lpstr>
      <vt:lpstr>Application Results</vt:lpstr>
      <vt:lpstr>In 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Sound-Based Popcorn Ready Detection App for Android</dc:title>
  <dc:creator>Microsoft account</dc:creator>
  <cp:lastModifiedBy>Or Zamir</cp:lastModifiedBy>
  <cp:revision>143</cp:revision>
  <dcterms:created xsi:type="dcterms:W3CDTF">2017-05-16T10:54:36Z</dcterms:created>
  <dcterms:modified xsi:type="dcterms:W3CDTF">2017-10-30T13:22:34Z</dcterms:modified>
</cp:coreProperties>
</file>